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9" r:id="rId11"/>
    <p:sldId id="264" r:id="rId12"/>
    <p:sldId id="265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3B2708-C532-4AF1-8CA4-CFDF4541648C}" v="34" dt="2024-01-11T07:35:25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bardi bin Deraman" userId="6a7f295f-b3f2-4e92-8a44-b937aa14aafb" providerId="ADAL" clId="{BC3B2708-C532-4AF1-8CA4-CFDF4541648C}"/>
    <pc:docChg chg="custSel addSld delSld modSld sldOrd">
      <pc:chgData name="Subardi bin Deraman" userId="6a7f295f-b3f2-4e92-8a44-b937aa14aafb" providerId="ADAL" clId="{BC3B2708-C532-4AF1-8CA4-CFDF4541648C}" dt="2024-01-11T08:02:41.410" v="862" actId="20577"/>
      <pc:docMkLst>
        <pc:docMk/>
      </pc:docMkLst>
      <pc:sldChg chg="modSp mod">
        <pc:chgData name="Subardi bin Deraman" userId="6a7f295f-b3f2-4e92-8a44-b937aa14aafb" providerId="ADAL" clId="{BC3B2708-C532-4AF1-8CA4-CFDF4541648C}" dt="2024-01-09T01:49:47.659" v="290" actId="14100"/>
        <pc:sldMkLst>
          <pc:docMk/>
          <pc:sldMk cId="3711493629" sldId="256"/>
        </pc:sldMkLst>
        <pc:picChg chg="mod">
          <ac:chgData name="Subardi bin Deraman" userId="6a7f295f-b3f2-4e92-8a44-b937aa14aafb" providerId="ADAL" clId="{BC3B2708-C532-4AF1-8CA4-CFDF4541648C}" dt="2024-01-09T01:49:47.659" v="290" actId="14100"/>
          <ac:picMkLst>
            <pc:docMk/>
            <pc:sldMk cId="3711493629" sldId="256"/>
            <ac:picMk id="6" creationId="{7BD79886-B306-03C4-FB24-6F91041842D4}"/>
          </ac:picMkLst>
        </pc:picChg>
        <pc:picChg chg="mod">
          <ac:chgData name="Subardi bin Deraman" userId="6a7f295f-b3f2-4e92-8a44-b937aa14aafb" providerId="ADAL" clId="{BC3B2708-C532-4AF1-8CA4-CFDF4541648C}" dt="2024-01-09T01:49:39.723" v="287" actId="1076"/>
          <ac:picMkLst>
            <pc:docMk/>
            <pc:sldMk cId="3711493629" sldId="256"/>
            <ac:picMk id="7" creationId="{9EEC6C4E-4AD1-5B50-0736-120BA464DD32}"/>
          </ac:picMkLst>
        </pc:picChg>
        <pc:picChg chg="mod">
          <ac:chgData name="Subardi bin Deraman" userId="6a7f295f-b3f2-4e92-8a44-b937aa14aafb" providerId="ADAL" clId="{BC3B2708-C532-4AF1-8CA4-CFDF4541648C}" dt="2024-01-09T01:49:43.035" v="288" actId="14100"/>
          <ac:picMkLst>
            <pc:docMk/>
            <pc:sldMk cId="3711493629" sldId="256"/>
            <ac:picMk id="8" creationId="{855B7055-6665-8025-88D9-307EF8C9142E}"/>
          </ac:picMkLst>
        </pc:picChg>
      </pc:sldChg>
      <pc:sldChg chg="modSp mod">
        <pc:chgData name="Subardi bin Deraman" userId="6a7f295f-b3f2-4e92-8a44-b937aa14aafb" providerId="ADAL" clId="{BC3B2708-C532-4AF1-8CA4-CFDF4541648C}" dt="2024-01-09T01:50:14.042" v="298" actId="1076"/>
        <pc:sldMkLst>
          <pc:docMk/>
          <pc:sldMk cId="59194287" sldId="257"/>
        </pc:sldMkLst>
        <pc:picChg chg="mod">
          <ac:chgData name="Subardi bin Deraman" userId="6a7f295f-b3f2-4e92-8a44-b937aa14aafb" providerId="ADAL" clId="{BC3B2708-C532-4AF1-8CA4-CFDF4541648C}" dt="2024-01-09T01:50:01.914" v="294" actId="14100"/>
          <ac:picMkLst>
            <pc:docMk/>
            <pc:sldMk cId="59194287" sldId="257"/>
            <ac:picMk id="3" creationId="{657DE0D5-9D7E-8363-53E5-694E924AEE22}"/>
          </ac:picMkLst>
        </pc:picChg>
        <pc:picChg chg="mod">
          <ac:chgData name="Subardi bin Deraman" userId="6a7f295f-b3f2-4e92-8a44-b937aa14aafb" providerId="ADAL" clId="{BC3B2708-C532-4AF1-8CA4-CFDF4541648C}" dt="2024-01-09T01:50:14.042" v="298" actId="1076"/>
          <ac:picMkLst>
            <pc:docMk/>
            <pc:sldMk cId="59194287" sldId="257"/>
            <ac:picMk id="5" creationId="{2830EE07-04FF-FD5B-F546-BD32601796EA}"/>
          </ac:picMkLst>
        </pc:picChg>
        <pc:picChg chg="mod">
          <ac:chgData name="Subardi bin Deraman" userId="6a7f295f-b3f2-4e92-8a44-b937aa14aafb" providerId="ADAL" clId="{BC3B2708-C532-4AF1-8CA4-CFDF4541648C}" dt="2024-01-09T01:50:11.586" v="297" actId="14100"/>
          <ac:picMkLst>
            <pc:docMk/>
            <pc:sldMk cId="59194287" sldId="257"/>
            <ac:picMk id="6" creationId="{44B50F77-8CEF-EE69-C2B7-D946F0DE98CF}"/>
          </ac:picMkLst>
        </pc:picChg>
      </pc:sldChg>
      <pc:sldChg chg="modSp mod">
        <pc:chgData name="Subardi bin Deraman" userId="6a7f295f-b3f2-4e92-8a44-b937aa14aafb" providerId="ADAL" clId="{BC3B2708-C532-4AF1-8CA4-CFDF4541648C}" dt="2024-01-09T01:50:41.418" v="306" actId="14100"/>
        <pc:sldMkLst>
          <pc:docMk/>
          <pc:sldMk cId="2474244039" sldId="258"/>
        </pc:sldMkLst>
        <pc:picChg chg="mod">
          <ac:chgData name="Subardi bin Deraman" userId="6a7f295f-b3f2-4e92-8a44-b937aa14aafb" providerId="ADAL" clId="{BC3B2708-C532-4AF1-8CA4-CFDF4541648C}" dt="2024-01-09T01:50:36.274" v="305" actId="1076"/>
          <ac:picMkLst>
            <pc:docMk/>
            <pc:sldMk cId="2474244039" sldId="258"/>
            <ac:picMk id="3" creationId="{27A50E5C-9F7A-FAB1-BE9F-D2DDE222861F}"/>
          </ac:picMkLst>
        </pc:picChg>
        <pc:picChg chg="mod">
          <ac:chgData name="Subardi bin Deraman" userId="6a7f295f-b3f2-4e92-8a44-b937aa14aafb" providerId="ADAL" clId="{BC3B2708-C532-4AF1-8CA4-CFDF4541648C}" dt="2024-01-09T01:50:41.418" v="306" actId="14100"/>
          <ac:picMkLst>
            <pc:docMk/>
            <pc:sldMk cId="2474244039" sldId="258"/>
            <ac:picMk id="5" creationId="{D9F78E34-47CE-EA68-0B10-0C1EB206F5B0}"/>
          </ac:picMkLst>
        </pc:picChg>
        <pc:picChg chg="mod">
          <ac:chgData name="Subardi bin Deraman" userId="6a7f295f-b3f2-4e92-8a44-b937aa14aafb" providerId="ADAL" clId="{BC3B2708-C532-4AF1-8CA4-CFDF4541648C}" dt="2024-01-09T01:50:34.498" v="304" actId="1076"/>
          <ac:picMkLst>
            <pc:docMk/>
            <pc:sldMk cId="2474244039" sldId="258"/>
            <ac:picMk id="6" creationId="{251D5344-DAFB-A28E-8D2B-19E83A3EE2C2}"/>
          </ac:picMkLst>
        </pc:picChg>
      </pc:sldChg>
      <pc:sldChg chg="modSp mod">
        <pc:chgData name="Subardi bin Deraman" userId="6a7f295f-b3f2-4e92-8a44-b937aa14aafb" providerId="ADAL" clId="{BC3B2708-C532-4AF1-8CA4-CFDF4541648C}" dt="2024-01-09T01:51:00.194" v="313" actId="14100"/>
        <pc:sldMkLst>
          <pc:docMk/>
          <pc:sldMk cId="4114394386" sldId="259"/>
        </pc:sldMkLst>
        <pc:picChg chg="mod">
          <ac:chgData name="Subardi bin Deraman" userId="6a7f295f-b3f2-4e92-8a44-b937aa14aafb" providerId="ADAL" clId="{BC3B2708-C532-4AF1-8CA4-CFDF4541648C}" dt="2024-01-09T01:50:51.083" v="309" actId="14100"/>
          <ac:picMkLst>
            <pc:docMk/>
            <pc:sldMk cId="4114394386" sldId="259"/>
            <ac:picMk id="3" creationId="{C15B652F-3392-44C6-1960-302AE5E393A4}"/>
          </ac:picMkLst>
        </pc:picChg>
        <pc:picChg chg="mod">
          <ac:chgData name="Subardi bin Deraman" userId="6a7f295f-b3f2-4e92-8a44-b937aa14aafb" providerId="ADAL" clId="{BC3B2708-C532-4AF1-8CA4-CFDF4541648C}" dt="2024-01-09T01:50:56.235" v="311" actId="14100"/>
          <ac:picMkLst>
            <pc:docMk/>
            <pc:sldMk cId="4114394386" sldId="259"/>
            <ac:picMk id="4" creationId="{6EF9A805-65A4-E59D-8FC6-5E1F813AED92}"/>
          </ac:picMkLst>
        </pc:picChg>
        <pc:picChg chg="mod">
          <ac:chgData name="Subardi bin Deraman" userId="6a7f295f-b3f2-4e92-8a44-b937aa14aafb" providerId="ADAL" clId="{BC3B2708-C532-4AF1-8CA4-CFDF4541648C}" dt="2024-01-09T01:51:00.194" v="313" actId="14100"/>
          <ac:picMkLst>
            <pc:docMk/>
            <pc:sldMk cId="4114394386" sldId="259"/>
            <ac:picMk id="5" creationId="{AB61881A-F894-7AA6-29B7-1EA85A7D0BC2}"/>
          </ac:picMkLst>
        </pc:picChg>
      </pc:sldChg>
      <pc:sldChg chg="modSp mod">
        <pc:chgData name="Subardi bin Deraman" userId="6a7f295f-b3f2-4e92-8a44-b937aa14aafb" providerId="ADAL" clId="{BC3B2708-C532-4AF1-8CA4-CFDF4541648C}" dt="2024-01-09T01:51:30.146" v="323" actId="1076"/>
        <pc:sldMkLst>
          <pc:docMk/>
          <pc:sldMk cId="213241954" sldId="260"/>
        </pc:sldMkLst>
        <pc:picChg chg="mod">
          <ac:chgData name="Subardi bin Deraman" userId="6a7f295f-b3f2-4e92-8a44-b937aa14aafb" providerId="ADAL" clId="{BC3B2708-C532-4AF1-8CA4-CFDF4541648C}" dt="2024-01-09T01:51:28.298" v="322" actId="1076"/>
          <ac:picMkLst>
            <pc:docMk/>
            <pc:sldMk cId="213241954" sldId="260"/>
            <ac:picMk id="3" creationId="{737BD91F-965A-0160-0FF6-23622E1C804D}"/>
          </ac:picMkLst>
        </pc:picChg>
        <pc:picChg chg="mod">
          <ac:chgData name="Subardi bin Deraman" userId="6a7f295f-b3f2-4e92-8a44-b937aa14aafb" providerId="ADAL" clId="{BC3B2708-C532-4AF1-8CA4-CFDF4541648C}" dt="2024-01-09T01:51:30.146" v="323" actId="1076"/>
          <ac:picMkLst>
            <pc:docMk/>
            <pc:sldMk cId="213241954" sldId="260"/>
            <ac:picMk id="4" creationId="{1FBDC25F-3630-5E82-B7A2-424E145F2131}"/>
          </ac:picMkLst>
        </pc:picChg>
        <pc:picChg chg="mod">
          <ac:chgData name="Subardi bin Deraman" userId="6a7f295f-b3f2-4e92-8a44-b937aa14aafb" providerId="ADAL" clId="{BC3B2708-C532-4AF1-8CA4-CFDF4541648C}" dt="2024-01-09T01:51:26.747" v="321" actId="1076"/>
          <ac:picMkLst>
            <pc:docMk/>
            <pc:sldMk cId="213241954" sldId="260"/>
            <ac:picMk id="5" creationId="{7B641ACD-53E5-F4F5-4F79-C726A06054FE}"/>
          </ac:picMkLst>
        </pc:picChg>
      </pc:sldChg>
      <pc:sldChg chg="modSp mod">
        <pc:chgData name="Subardi bin Deraman" userId="6a7f295f-b3f2-4e92-8a44-b937aa14aafb" providerId="ADAL" clId="{BC3B2708-C532-4AF1-8CA4-CFDF4541648C}" dt="2024-01-09T01:52:12.586" v="336" actId="14100"/>
        <pc:sldMkLst>
          <pc:docMk/>
          <pc:sldMk cId="618799110" sldId="261"/>
        </pc:sldMkLst>
        <pc:picChg chg="mod">
          <ac:chgData name="Subardi bin Deraman" userId="6a7f295f-b3f2-4e92-8a44-b937aa14aafb" providerId="ADAL" clId="{BC3B2708-C532-4AF1-8CA4-CFDF4541648C}" dt="2024-01-09T01:52:12.586" v="336" actId="14100"/>
          <ac:picMkLst>
            <pc:docMk/>
            <pc:sldMk cId="618799110" sldId="261"/>
            <ac:picMk id="6" creationId="{E62ED328-A4F1-3E7D-CB85-3A58A5DBA57F}"/>
          </ac:picMkLst>
        </pc:picChg>
      </pc:sldChg>
      <pc:sldChg chg="addSp modSp mod">
        <pc:chgData name="Subardi bin Deraman" userId="6a7f295f-b3f2-4e92-8a44-b937aa14aafb" providerId="ADAL" clId="{BC3B2708-C532-4AF1-8CA4-CFDF4541648C}" dt="2024-01-09T01:52:54.266" v="345" actId="14100"/>
        <pc:sldMkLst>
          <pc:docMk/>
          <pc:sldMk cId="3587227223" sldId="264"/>
        </pc:sldMkLst>
        <pc:spChg chg="add mod">
          <ac:chgData name="Subardi bin Deraman" userId="6a7f295f-b3f2-4e92-8a44-b937aa14aafb" providerId="ADAL" clId="{BC3B2708-C532-4AF1-8CA4-CFDF4541648C}" dt="2024-01-09T01:32:35.432" v="18" actId="1076"/>
          <ac:spMkLst>
            <pc:docMk/>
            <pc:sldMk cId="3587227223" sldId="264"/>
            <ac:spMk id="2" creationId="{FB8F8B17-217A-6B6A-8F00-C96C873B3720}"/>
          </ac:spMkLst>
        </pc:spChg>
        <pc:picChg chg="add mod">
          <ac:chgData name="Subardi bin Deraman" userId="6a7f295f-b3f2-4e92-8a44-b937aa14aafb" providerId="ADAL" clId="{BC3B2708-C532-4AF1-8CA4-CFDF4541648C}" dt="2024-01-09T01:52:54.266" v="345" actId="14100"/>
          <ac:picMkLst>
            <pc:docMk/>
            <pc:sldMk cId="3587227223" sldId="264"/>
            <ac:picMk id="3" creationId="{F3531CB0-17D1-B56F-CE45-1625BB43A81F}"/>
          </ac:picMkLst>
        </pc:picChg>
        <pc:picChg chg="add mod">
          <ac:chgData name="Subardi bin Deraman" userId="6a7f295f-b3f2-4e92-8a44-b937aa14aafb" providerId="ADAL" clId="{BC3B2708-C532-4AF1-8CA4-CFDF4541648C}" dt="2024-01-09T01:52:42.499" v="340" actId="1076"/>
          <ac:picMkLst>
            <pc:docMk/>
            <pc:sldMk cId="3587227223" sldId="264"/>
            <ac:picMk id="4" creationId="{5B15A8EA-7877-6140-2A2C-D51CFB2C60D8}"/>
          </ac:picMkLst>
        </pc:picChg>
        <pc:picChg chg="add mod">
          <ac:chgData name="Subardi bin Deraman" userId="6a7f295f-b3f2-4e92-8a44-b937aa14aafb" providerId="ADAL" clId="{BC3B2708-C532-4AF1-8CA4-CFDF4541648C}" dt="2024-01-09T01:52:47.489" v="342" actId="14100"/>
          <ac:picMkLst>
            <pc:docMk/>
            <pc:sldMk cId="3587227223" sldId="264"/>
            <ac:picMk id="5" creationId="{7A1D4420-2754-9478-68A7-E7F0BDF0E552}"/>
          </ac:picMkLst>
        </pc:picChg>
      </pc:sldChg>
      <pc:sldChg chg="addSp delSp modSp mod">
        <pc:chgData name="Subardi bin Deraman" userId="6a7f295f-b3f2-4e92-8a44-b937aa14aafb" providerId="ADAL" clId="{BC3B2708-C532-4AF1-8CA4-CFDF4541648C}" dt="2024-01-11T08:02:41.410" v="862" actId="20577"/>
        <pc:sldMkLst>
          <pc:docMk/>
          <pc:sldMk cId="2771503252" sldId="265"/>
        </pc:sldMkLst>
        <pc:spChg chg="add mod">
          <ac:chgData name="Subardi bin Deraman" userId="6a7f295f-b3f2-4e92-8a44-b937aa14aafb" providerId="ADAL" clId="{BC3B2708-C532-4AF1-8CA4-CFDF4541648C}" dt="2024-01-11T08:02:41.410" v="862" actId="20577"/>
          <ac:spMkLst>
            <pc:docMk/>
            <pc:sldMk cId="2771503252" sldId="265"/>
            <ac:spMk id="2" creationId="{3FFE411F-3B5B-9321-6882-D3B8B814E600}"/>
          </ac:spMkLst>
        </pc:spChg>
        <pc:picChg chg="add mod">
          <ac:chgData name="Subardi bin Deraman" userId="6a7f295f-b3f2-4e92-8a44-b937aa14aafb" providerId="ADAL" clId="{BC3B2708-C532-4AF1-8CA4-CFDF4541648C}" dt="2024-01-09T01:49:01.539" v="280" actId="14100"/>
          <ac:picMkLst>
            <pc:docMk/>
            <pc:sldMk cId="2771503252" sldId="265"/>
            <ac:picMk id="4" creationId="{026B10F6-3310-9C45-74A4-B2EC2ADCF4E5}"/>
          </ac:picMkLst>
        </pc:picChg>
        <pc:picChg chg="add mod modCrop">
          <ac:chgData name="Subardi bin Deraman" userId="6a7f295f-b3f2-4e92-8a44-b937aa14aafb" providerId="ADAL" clId="{BC3B2708-C532-4AF1-8CA4-CFDF4541648C}" dt="2024-01-09T01:41:16.384" v="178" actId="1076"/>
          <ac:picMkLst>
            <pc:docMk/>
            <pc:sldMk cId="2771503252" sldId="265"/>
            <ac:picMk id="6" creationId="{A8874A29-EA88-35FA-7805-4D1C97B942F1}"/>
          </ac:picMkLst>
        </pc:picChg>
        <pc:picChg chg="add mod modCrop">
          <ac:chgData name="Subardi bin Deraman" userId="6a7f295f-b3f2-4e92-8a44-b937aa14aafb" providerId="ADAL" clId="{BC3B2708-C532-4AF1-8CA4-CFDF4541648C}" dt="2024-01-09T01:43:22.656" v="204" actId="1076"/>
          <ac:picMkLst>
            <pc:docMk/>
            <pc:sldMk cId="2771503252" sldId="265"/>
            <ac:picMk id="8" creationId="{9F721CFD-FB37-D971-2AD4-588D5718A9F2}"/>
          </ac:picMkLst>
        </pc:picChg>
        <pc:picChg chg="add mod modCrop">
          <ac:chgData name="Subardi bin Deraman" userId="6a7f295f-b3f2-4e92-8a44-b937aa14aafb" providerId="ADAL" clId="{BC3B2708-C532-4AF1-8CA4-CFDF4541648C}" dt="2024-01-09T01:42:16.896" v="191" actId="14100"/>
          <ac:picMkLst>
            <pc:docMk/>
            <pc:sldMk cId="2771503252" sldId="265"/>
            <ac:picMk id="11" creationId="{6735619C-6C95-99AF-2EF1-3305B66A36CF}"/>
          </ac:picMkLst>
        </pc:picChg>
        <pc:picChg chg="add mod modCrop">
          <ac:chgData name="Subardi bin Deraman" userId="6a7f295f-b3f2-4e92-8a44-b937aa14aafb" providerId="ADAL" clId="{BC3B2708-C532-4AF1-8CA4-CFDF4541648C}" dt="2024-01-09T01:42:18.895" v="192" actId="1076"/>
          <ac:picMkLst>
            <pc:docMk/>
            <pc:sldMk cId="2771503252" sldId="265"/>
            <ac:picMk id="13" creationId="{440C11A4-B7C4-888A-EA8E-CDA51E8E1219}"/>
          </ac:picMkLst>
        </pc:picChg>
        <pc:picChg chg="add mod modCrop">
          <ac:chgData name="Subardi bin Deraman" userId="6a7f295f-b3f2-4e92-8a44-b937aa14aafb" providerId="ADAL" clId="{BC3B2708-C532-4AF1-8CA4-CFDF4541648C}" dt="2024-01-09T01:42:28.288" v="193" actId="1076"/>
          <ac:picMkLst>
            <pc:docMk/>
            <pc:sldMk cId="2771503252" sldId="265"/>
            <ac:picMk id="15" creationId="{9C7CF0E7-4BF0-201C-32E4-8832678AA52B}"/>
          </ac:picMkLst>
        </pc:picChg>
        <pc:picChg chg="add mod modCrop">
          <ac:chgData name="Subardi bin Deraman" userId="6a7f295f-b3f2-4e92-8a44-b937aa14aafb" providerId="ADAL" clId="{BC3B2708-C532-4AF1-8CA4-CFDF4541648C}" dt="2024-01-09T01:43:15.277" v="203" actId="14100"/>
          <ac:picMkLst>
            <pc:docMk/>
            <pc:sldMk cId="2771503252" sldId="265"/>
            <ac:picMk id="17" creationId="{D5D27185-A97F-798A-8E9E-2E8E91030AF2}"/>
          </ac:picMkLst>
        </pc:picChg>
        <pc:picChg chg="add del mod">
          <ac:chgData name="Subardi bin Deraman" userId="6a7f295f-b3f2-4e92-8a44-b937aa14aafb" providerId="ADAL" clId="{BC3B2708-C532-4AF1-8CA4-CFDF4541648C}" dt="2024-01-09T01:43:40.247" v="206" actId="21"/>
          <ac:picMkLst>
            <pc:docMk/>
            <pc:sldMk cId="2771503252" sldId="265"/>
            <ac:picMk id="19" creationId="{710F0BA8-DC1C-1739-3D20-148598B5F200}"/>
          </ac:picMkLst>
        </pc:picChg>
        <pc:picChg chg="add mod modCrop">
          <ac:chgData name="Subardi bin Deraman" userId="6a7f295f-b3f2-4e92-8a44-b937aa14aafb" providerId="ADAL" clId="{BC3B2708-C532-4AF1-8CA4-CFDF4541648C}" dt="2024-01-09T01:46:02.200" v="238" actId="14100"/>
          <ac:picMkLst>
            <pc:docMk/>
            <pc:sldMk cId="2771503252" sldId="265"/>
            <ac:picMk id="21" creationId="{ECA6A971-7353-27E8-4F75-88CEE0470697}"/>
          </ac:picMkLst>
        </pc:picChg>
        <pc:picChg chg="add mod modCrop">
          <ac:chgData name="Subardi bin Deraman" userId="6a7f295f-b3f2-4e92-8a44-b937aa14aafb" providerId="ADAL" clId="{BC3B2708-C532-4AF1-8CA4-CFDF4541648C}" dt="2024-01-09T01:46:08.014" v="240" actId="14100"/>
          <ac:picMkLst>
            <pc:docMk/>
            <pc:sldMk cId="2771503252" sldId="265"/>
            <ac:picMk id="23" creationId="{FCF95596-F67E-FEA8-F57F-49AEA3B4C3D8}"/>
          </ac:picMkLst>
        </pc:picChg>
        <pc:picChg chg="add mod modCrop">
          <ac:chgData name="Subardi bin Deraman" userId="6a7f295f-b3f2-4e92-8a44-b937aa14aafb" providerId="ADAL" clId="{BC3B2708-C532-4AF1-8CA4-CFDF4541648C}" dt="2024-01-09T01:46:10.845" v="241" actId="1076"/>
          <ac:picMkLst>
            <pc:docMk/>
            <pc:sldMk cId="2771503252" sldId="265"/>
            <ac:picMk id="25" creationId="{F2F51259-73EA-671E-8BFF-97A0CA922B44}"/>
          </ac:picMkLst>
        </pc:picChg>
        <pc:picChg chg="add del mod">
          <ac:chgData name="Subardi bin Deraman" userId="6a7f295f-b3f2-4e92-8a44-b937aa14aafb" providerId="ADAL" clId="{BC3B2708-C532-4AF1-8CA4-CFDF4541648C}" dt="2024-01-09T01:46:36.090" v="245" actId="21"/>
          <ac:picMkLst>
            <pc:docMk/>
            <pc:sldMk cId="2771503252" sldId="265"/>
            <ac:picMk id="27" creationId="{EFE64B37-C881-6E49-8781-5144B23BCB35}"/>
          </ac:picMkLst>
        </pc:picChg>
        <pc:picChg chg="add mod modCrop">
          <ac:chgData name="Subardi bin Deraman" userId="6a7f295f-b3f2-4e92-8a44-b937aa14aafb" providerId="ADAL" clId="{BC3B2708-C532-4AF1-8CA4-CFDF4541648C}" dt="2024-01-09T01:49:08.739" v="281" actId="14100"/>
          <ac:picMkLst>
            <pc:docMk/>
            <pc:sldMk cId="2771503252" sldId="265"/>
            <ac:picMk id="29" creationId="{F897125D-445E-B1A7-FA4F-F5AEED887C30}"/>
          </ac:picMkLst>
        </pc:picChg>
        <pc:picChg chg="add mod modCrop">
          <ac:chgData name="Subardi bin Deraman" userId="6a7f295f-b3f2-4e92-8a44-b937aa14aafb" providerId="ADAL" clId="{BC3B2708-C532-4AF1-8CA4-CFDF4541648C}" dt="2024-01-09T01:48:02.379" v="268" actId="1076"/>
          <ac:picMkLst>
            <pc:docMk/>
            <pc:sldMk cId="2771503252" sldId="265"/>
            <ac:picMk id="31" creationId="{A131C891-61F3-FBD9-745D-E68663F845FA}"/>
          </ac:picMkLst>
        </pc:picChg>
        <pc:picChg chg="add mod modCrop">
          <ac:chgData name="Subardi bin Deraman" userId="6a7f295f-b3f2-4e92-8a44-b937aa14aafb" providerId="ADAL" clId="{BC3B2708-C532-4AF1-8CA4-CFDF4541648C}" dt="2024-01-09T01:48:43.003" v="278" actId="14100"/>
          <ac:picMkLst>
            <pc:docMk/>
            <pc:sldMk cId="2771503252" sldId="265"/>
            <ac:picMk id="33" creationId="{B66A6266-70F6-52A0-613A-BA3623D08778}"/>
          </ac:picMkLst>
        </pc:picChg>
      </pc:sldChg>
      <pc:sldChg chg="modSp mod">
        <pc:chgData name="Subardi bin Deraman" userId="6a7f295f-b3f2-4e92-8a44-b937aa14aafb" providerId="ADAL" clId="{BC3B2708-C532-4AF1-8CA4-CFDF4541648C}" dt="2024-01-09T01:52:01.290" v="335" actId="14100"/>
        <pc:sldMkLst>
          <pc:docMk/>
          <pc:sldMk cId="1075083435" sldId="266"/>
        </pc:sldMkLst>
        <pc:picChg chg="mod">
          <ac:chgData name="Subardi bin Deraman" userId="6a7f295f-b3f2-4e92-8a44-b937aa14aafb" providerId="ADAL" clId="{BC3B2708-C532-4AF1-8CA4-CFDF4541648C}" dt="2024-01-09T01:51:57.370" v="333" actId="14100"/>
          <ac:picMkLst>
            <pc:docMk/>
            <pc:sldMk cId="1075083435" sldId="266"/>
            <ac:picMk id="3" creationId="{5D418EC8-DBB0-AE2A-7769-6F084CE7EF6B}"/>
          </ac:picMkLst>
        </pc:picChg>
        <pc:picChg chg="mod">
          <ac:chgData name="Subardi bin Deraman" userId="6a7f295f-b3f2-4e92-8a44-b937aa14aafb" providerId="ADAL" clId="{BC3B2708-C532-4AF1-8CA4-CFDF4541648C}" dt="2024-01-09T01:52:01.290" v="335" actId="14100"/>
          <ac:picMkLst>
            <pc:docMk/>
            <pc:sldMk cId="1075083435" sldId="266"/>
            <ac:picMk id="4" creationId="{8E98E3F2-E9AE-A94B-CCFC-ACBEB204540A}"/>
          </ac:picMkLst>
        </pc:picChg>
        <pc:picChg chg="mod">
          <ac:chgData name="Subardi bin Deraman" userId="6a7f295f-b3f2-4e92-8a44-b937aa14aafb" providerId="ADAL" clId="{BC3B2708-C532-4AF1-8CA4-CFDF4541648C}" dt="2024-01-09T01:51:37.011" v="324" actId="1076"/>
          <ac:picMkLst>
            <pc:docMk/>
            <pc:sldMk cId="1075083435" sldId="266"/>
            <ac:picMk id="5" creationId="{8FA8B218-5C75-B869-11F6-4D3DAFB41FB6}"/>
          </ac:picMkLst>
        </pc:picChg>
        <pc:picChg chg="mod">
          <ac:chgData name="Subardi bin Deraman" userId="6a7f295f-b3f2-4e92-8a44-b937aa14aafb" providerId="ADAL" clId="{BC3B2708-C532-4AF1-8CA4-CFDF4541648C}" dt="2024-01-09T01:51:49.906" v="331" actId="14100"/>
          <ac:picMkLst>
            <pc:docMk/>
            <pc:sldMk cId="1075083435" sldId="266"/>
            <ac:picMk id="6" creationId="{973E1D2E-4154-32BE-A7C7-E957809A4EA8}"/>
          </ac:picMkLst>
        </pc:picChg>
      </pc:sldChg>
      <pc:sldChg chg="add del">
        <pc:chgData name="Subardi bin Deraman" userId="6a7f295f-b3f2-4e92-8a44-b937aa14aafb" providerId="ADAL" clId="{BC3B2708-C532-4AF1-8CA4-CFDF4541648C}" dt="2024-01-09T01:49:22.581" v="282" actId="2696"/>
        <pc:sldMkLst>
          <pc:docMk/>
          <pc:sldMk cId="3704828109" sldId="267"/>
        </pc:sldMkLst>
      </pc:sldChg>
      <pc:sldChg chg="add del">
        <pc:chgData name="Subardi bin Deraman" userId="6a7f295f-b3f2-4e92-8a44-b937aa14aafb" providerId="ADAL" clId="{BC3B2708-C532-4AF1-8CA4-CFDF4541648C}" dt="2024-01-09T01:49:25.014" v="283" actId="2696"/>
        <pc:sldMkLst>
          <pc:docMk/>
          <pc:sldMk cId="226534413" sldId="268"/>
        </pc:sldMkLst>
      </pc:sldChg>
      <pc:sldChg chg="addSp modSp add mod ord">
        <pc:chgData name="Subardi bin Deraman" userId="6a7f295f-b3f2-4e92-8a44-b937aa14aafb" providerId="ADAL" clId="{BC3B2708-C532-4AF1-8CA4-CFDF4541648C}" dt="2024-01-09T01:52:33.658" v="339" actId="1076"/>
        <pc:sldMkLst>
          <pc:docMk/>
          <pc:sldMk cId="3518212029" sldId="269"/>
        </pc:sldMkLst>
        <pc:spChg chg="add mod">
          <ac:chgData name="Subardi bin Deraman" userId="6a7f295f-b3f2-4e92-8a44-b937aa14aafb" providerId="ADAL" clId="{BC3B2708-C532-4AF1-8CA4-CFDF4541648C}" dt="2024-01-09T01:31:07.162" v="4" actId="1076"/>
          <ac:spMkLst>
            <pc:docMk/>
            <pc:sldMk cId="3518212029" sldId="269"/>
            <ac:spMk id="2" creationId="{EDEA3779-0844-5B54-A9BD-91BD688CCA7A}"/>
          </ac:spMkLst>
        </pc:spChg>
        <pc:picChg chg="add mod">
          <ac:chgData name="Subardi bin Deraman" userId="6a7f295f-b3f2-4e92-8a44-b937aa14aafb" providerId="ADAL" clId="{BC3B2708-C532-4AF1-8CA4-CFDF4541648C}" dt="2024-01-09T01:52:29.570" v="337" actId="1076"/>
          <ac:picMkLst>
            <pc:docMk/>
            <pc:sldMk cId="3518212029" sldId="269"/>
            <ac:picMk id="3" creationId="{D8E19A07-A6A3-6F21-F4AF-885B3BAF8C87}"/>
          </ac:picMkLst>
        </pc:picChg>
        <pc:picChg chg="add mod">
          <ac:chgData name="Subardi bin Deraman" userId="6a7f295f-b3f2-4e92-8a44-b937aa14aafb" providerId="ADAL" clId="{BC3B2708-C532-4AF1-8CA4-CFDF4541648C}" dt="2024-01-09T01:52:33.658" v="339" actId="1076"/>
          <ac:picMkLst>
            <pc:docMk/>
            <pc:sldMk cId="3518212029" sldId="269"/>
            <ac:picMk id="4" creationId="{4D4D8B30-2AC1-B4F4-29D9-0E8AE2B5151E}"/>
          </ac:picMkLst>
        </pc:picChg>
        <pc:picChg chg="add mod">
          <ac:chgData name="Subardi bin Deraman" userId="6a7f295f-b3f2-4e92-8a44-b937aa14aafb" providerId="ADAL" clId="{BC3B2708-C532-4AF1-8CA4-CFDF4541648C}" dt="2024-01-09T01:52:32.201" v="338" actId="1076"/>
          <ac:picMkLst>
            <pc:docMk/>
            <pc:sldMk cId="3518212029" sldId="269"/>
            <ac:picMk id="5" creationId="{0C03591C-3E96-94AD-73EB-A6A91C5B8385}"/>
          </ac:picMkLst>
        </pc:picChg>
      </pc:sldChg>
      <pc:sldChg chg="addSp delSp modSp add mod ord">
        <pc:chgData name="Subardi bin Deraman" userId="6a7f295f-b3f2-4e92-8a44-b937aa14aafb" providerId="ADAL" clId="{BC3B2708-C532-4AF1-8CA4-CFDF4541648C}" dt="2024-01-11T07:37:58.807" v="855" actId="14100"/>
        <pc:sldMkLst>
          <pc:docMk/>
          <pc:sldMk cId="1286819731" sldId="270"/>
        </pc:sldMkLst>
        <pc:spChg chg="add mod">
          <ac:chgData name="Subardi bin Deraman" userId="6a7f295f-b3f2-4e92-8a44-b937aa14aafb" providerId="ADAL" clId="{BC3B2708-C532-4AF1-8CA4-CFDF4541648C}" dt="2024-01-11T07:37:58.807" v="855" actId="14100"/>
          <ac:spMkLst>
            <pc:docMk/>
            <pc:sldMk cId="1286819731" sldId="270"/>
            <ac:spMk id="2" creationId="{F955CBB2-3893-5D5C-8CEF-F710F19C995E}"/>
          </ac:spMkLst>
        </pc:spChg>
        <pc:spChg chg="del">
          <ac:chgData name="Subardi bin Deraman" userId="6a7f295f-b3f2-4e92-8a44-b937aa14aafb" providerId="ADAL" clId="{BC3B2708-C532-4AF1-8CA4-CFDF4541648C}" dt="2024-01-11T07:02:10.294" v="349" actId="21"/>
          <ac:spMkLst>
            <pc:docMk/>
            <pc:sldMk cId="1286819731" sldId="270"/>
            <ac:spMk id="5" creationId="{E9692FE5-8787-1FA7-8219-CE008E0C6159}"/>
          </ac:spMkLst>
        </pc:spChg>
        <pc:spChg chg="add mod">
          <ac:chgData name="Subardi bin Deraman" userId="6a7f295f-b3f2-4e92-8a44-b937aa14aafb" providerId="ADAL" clId="{BC3B2708-C532-4AF1-8CA4-CFDF4541648C}" dt="2024-01-11T07:20:00.248" v="568" actId="14100"/>
          <ac:spMkLst>
            <pc:docMk/>
            <pc:sldMk cId="1286819731" sldId="270"/>
            <ac:spMk id="22" creationId="{321FFACD-CB64-9327-0342-33714F8FCF5F}"/>
          </ac:spMkLst>
        </pc:spChg>
        <pc:picChg chg="add mod modCrop">
          <ac:chgData name="Subardi bin Deraman" userId="6a7f295f-b3f2-4e92-8a44-b937aa14aafb" providerId="ADAL" clId="{BC3B2708-C532-4AF1-8CA4-CFDF4541648C}" dt="2024-01-11T07:15:39.194" v="521" actId="1076"/>
          <ac:picMkLst>
            <pc:docMk/>
            <pc:sldMk cId="1286819731" sldId="270"/>
            <ac:picMk id="4" creationId="{7923F271-0C47-A4EC-E044-9BFFF347543F}"/>
          </ac:picMkLst>
        </pc:picChg>
        <pc:picChg chg="del">
          <ac:chgData name="Subardi bin Deraman" userId="6a7f295f-b3f2-4e92-8a44-b937aa14aafb" providerId="ADAL" clId="{BC3B2708-C532-4AF1-8CA4-CFDF4541648C}" dt="2024-01-11T07:02:30.876" v="352" actId="21"/>
          <ac:picMkLst>
            <pc:docMk/>
            <pc:sldMk cId="1286819731" sldId="270"/>
            <ac:picMk id="6" creationId="{7BD79886-B306-03C4-FB24-6F91041842D4}"/>
          </ac:picMkLst>
        </pc:picChg>
        <pc:picChg chg="del">
          <ac:chgData name="Subardi bin Deraman" userId="6a7f295f-b3f2-4e92-8a44-b937aa14aafb" providerId="ADAL" clId="{BC3B2708-C532-4AF1-8CA4-CFDF4541648C}" dt="2024-01-11T07:02:12.517" v="350" actId="21"/>
          <ac:picMkLst>
            <pc:docMk/>
            <pc:sldMk cId="1286819731" sldId="270"/>
            <ac:picMk id="7" creationId="{9EEC6C4E-4AD1-5B50-0736-120BA464DD32}"/>
          </ac:picMkLst>
        </pc:picChg>
        <pc:picChg chg="del">
          <ac:chgData name="Subardi bin Deraman" userId="6a7f295f-b3f2-4e92-8a44-b937aa14aafb" providerId="ADAL" clId="{BC3B2708-C532-4AF1-8CA4-CFDF4541648C}" dt="2024-01-11T07:02:14.324" v="351" actId="21"/>
          <ac:picMkLst>
            <pc:docMk/>
            <pc:sldMk cId="1286819731" sldId="270"/>
            <ac:picMk id="8" creationId="{855B7055-6665-8025-88D9-307EF8C9142E}"/>
          </ac:picMkLst>
        </pc:picChg>
        <pc:picChg chg="add mod modCrop">
          <ac:chgData name="Subardi bin Deraman" userId="6a7f295f-b3f2-4e92-8a44-b937aa14aafb" providerId="ADAL" clId="{BC3B2708-C532-4AF1-8CA4-CFDF4541648C}" dt="2024-01-11T07:17:40.150" v="535" actId="208"/>
          <ac:picMkLst>
            <pc:docMk/>
            <pc:sldMk cId="1286819731" sldId="270"/>
            <ac:picMk id="11" creationId="{66D4725A-45AE-9A21-671B-D4D91CA1D896}"/>
          </ac:picMkLst>
        </pc:picChg>
        <pc:picChg chg="add mod modCrop">
          <ac:chgData name="Subardi bin Deraman" userId="6a7f295f-b3f2-4e92-8a44-b937aa14aafb" providerId="ADAL" clId="{BC3B2708-C532-4AF1-8CA4-CFDF4541648C}" dt="2024-01-11T07:15:31.116" v="517" actId="14100"/>
          <ac:picMkLst>
            <pc:docMk/>
            <pc:sldMk cId="1286819731" sldId="270"/>
            <ac:picMk id="13" creationId="{4296995E-90C9-4C5C-B253-1F4B6F7F32A7}"/>
          </ac:picMkLst>
        </pc:picChg>
        <pc:picChg chg="add mod modCrop">
          <ac:chgData name="Subardi bin Deraman" userId="6a7f295f-b3f2-4e92-8a44-b937aa14aafb" providerId="ADAL" clId="{BC3B2708-C532-4AF1-8CA4-CFDF4541648C}" dt="2024-01-11T07:17:24.467" v="531" actId="208"/>
          <ac:picMkLst>
            <pc:docMk/>
            <pc:sldMk cId="1286819731" sldId="270"/>
            <ac:picMk id="15" creationId="{CE91FA30-4612-AA96-FD43-2985676A5C9A}"/>
          </ac:picMkLst>
        </pc:picChg>
        <pc:picChg chg="add mod modCrop">
          <ac:chgData name="Subardi bin Deraman" userId="6a7f295f-b3f2-4e92-8a44-b937aa14aafb" providerId="ADAL" clId="{BC3B2708-C532-4AF1-8CA4-CFDF4541648C}" dt="2024-01-11T07:17:07.724" v="530" actId="208"/>
          <ac:picMkLst>
            <pc:docMk/>
            <pc:sldMk cId="1286819731" sldId="270"/>
            <ac:picMk id="17" creationId="{6884C0A4-F974-FB43-DB44-4CD3D0550011}"/>
          </ac:picMkLst>
        </pc:picChg>
        <pc:cxnChg chg="add mod">
          <ac:chgData name="Subardi bin Deraman" userId="6a7f295f-b3f2-4e92-8a44-b937aa14aafb" providerId="ADAL" clId="{BC3B2708-C532-4AF1-8CA4-CFDF4541648C}" dt="2024-01-11T07:19:16.617" v="543" actId="14100"/>
          <ac:cxnSpMkLst>
            <pc:docMk/>
            <pc:sldMk cId="1286819731" sldId="270"/>
            <ac:cxnSpMk id="19" creationId="{DD773BCA-67DA-D151-D435-AC75B85259C4}"/>
          </ac:cxnSpMkLst>
        </pc:cxnChg>
      </pc:sldChg>
      <pc:sldChg chg="addSp delSp modSp add mod ord">
        <pc:chgData name="Subardi bin Deraman" userId="6a7f295f-b3f2-4e92-8a44-b937aa14aafb" providerId="ADAL" clId="{BC3B2708-C532-4AF1-8CA4-CFDF4541648C}" dt="2024-01-11T07:37:27.175" v="836" actId="6549"/>
        <pc:sldMkLst>
          <pc:docMk/>
          <pc:sldMk cId="4191340250" sldId="271"/>
        </pc:sldMkLst>
        <pc:spChg chg="mod">
          <ac:chgData name="Subardi bin Deraman" userId="6a7f295f-b3f2-4e92-8a44-b937aa14aafb" providerId="ADAL" clId="{BC3B2708-C532-4AF1-8CA4-CFDF4541648C}" dt="2024-01-11T07:37:27.175" v="836" actId="6549"/>
          <ac:spMkLst>
            <pc:docMk/>
            <pc:sldMk cId="4191340250" sldId="271"/>
            <ac:spMk id="2" creationId="{FB8F8B17-217A-6B6A-8F00-C96C873B3720}"/>
          </ac:spMkLst>
        </pc:spChg>
        <pc:picChg chg="del">
          <ac:chgData name="Subardi bin Deraman" userId="6a7f295f-b3f2-4e92-8a44-b937aa14aafb" providerId="ADAL" clId="{BC3B2708-C532-4AF1-8CA4-CFDF4541648C}" dt="2024-01-11T07:20:35.999" v="572" actId="478"/>
          <ac:picMkLst>
            <pc:docMk/>
            <pc:sldMk cId="4191340250" sldId="271"/>
            <ac:picMk id="3" creationId="{F3531CB0-17D1-B56F-CE45-1625BB43A81F}"/>
          </ac:picMkLst>
        </pc:picChg>
        <pc:picChg chg="del">
          <ac:chgData name="Subardi bin Deraman" userId="6a7f295f-b3f2-4e92-8a44-b937aa14aafb" providerId="ADAL" clId="{BC3B2708-C532-4AF1-8CA4-CFDF4541648C}" dt="2024-01-11T07:20:37.044" v="573" actId="478"/>
          <ac:picMkLst>
            <pc:docMk/>
            <pc:sldMk cId="4191340250" sldId="271"/>
            <ac:picMk id="4" creationId="{5B15A8EA-7877-6140-2A2C-D51CFB2C60D8}"/>
          </ac:picMkLst>
        </pc:picChg>
        <pc:picChg chg="del">
          <ac:chgData name="Subardi bin Deraman" userId="6a7f295f-b3f2-4e92-8a44-b937aa14aafb" providerId="ADAL" clId="{BC3B2708-C532-4AF1-8CA4-CFDF4541648C}" dt="2024-01-11T07:20:38.066" v="574" actId="478"/>
          <ac:picMkLst>
            <pc:docMk/>
            <pc:sldMk cId="4191340250" sldId="271"/>
            <ac:picMk id="5" creationId="{7A1D4420-2754-9478-68A7-E7F0BDF0E552}"/>
          </ac:picMkLst>
        </pc:picChg>
        <pc:picChg chg="add mod modCrop">
          <ac:chgData name="Subardi bin Deraman" userId="6a7f295f-b3f2-4e92-8a44-b937aa14aafb" providerId="ADAL" clId="{BC3B2708-C532-4AF1-8CA4-CFDF4541648C}" dt="2024-01-11T07:30:45.410" v="788" actId="1076"/>
          <ac:picMkLst>
            <pc:docMk/>
            <pc:sldMk cId="4191340250" sldId="271"/>
            <ac:picMk id="7" creationId="{25971B75-8E98-795B-83D3-6D4547F8499B}"/>
          </ac:picMkLst>
        </pc:picChg>
        <pc:picChg chg="add mod modCrop">
          <ac:chgData name="Subardi bin Deraman" userId="6a7f295f-b3f2-4e92-8a44-b937aa14aafb" providerId="ADAL" clId="{BC3B2708-C532-4AF1-8CA4-CFDF4541648C}" dt="2024-01-11T07:29:39.428" v="776" actId="1076"/>
          <ac:picMkLst>
            <pc:docMk/>
            <pc:sldMk cId="4191340250" sldId="271"/>
            <ac:picMk id="10" creationId="{33F913C4-F0A9-C3BF-C1AD-C1124055725A}"/>
          </ac:picMkLst>
        </pc:picChg>
        <pc:picChg chg="add mod modCrop">
          <ac:chgData name="Subardi bin Deraman" userId="6a7f295f-b3f2-4e92-8a44-b937aa14aafb" providerId="ADAL" clId="{BC3B2708-C532-4AF1-8CA4-CFDF4541648C}" dt="2024-01-11T07:30:59.619" v="790" actId="14100"/>
          <ac:picMkLst>
            <pc:docMk/>
            <pc:sldMk cId="4191340250" sldId="271"/>
            <ac:picMk id="12" creationId="{D51FED62-C01D-5377-0838-66D59A9C5AE7}"/>
          </ac:picMkLst>
        </pc:picChg>
        <pc:picChg chg="add mod modCrop">
          <ac:chgData name="Subardi bin Deraman" userId="6a7f295f-b3f2-4e92-8a44-b937aa14aafb" providerId="ADAL" clId="{BC3B2708-C532-4AF1-8CA4-CFDF4541648C}" dt="2024-01-11T07:36:35.080" v="835" actId="208"/>
          <ac:picMkLst>
            <pc:docMk/>
            <pc:sldMk cId="4191340250" sldId="271"/>
            <ac:picMk id="14" creationId="{3B2EE8B2-94DB-8D83-0286-9CF0688A3788}"/>
          </ac:picMkLst>
        </pc:picChg>
        <pc:picChg chg="add mod modCrop">
          <ac:chgData name="Subardi bin Deraman" userId="6a7f295f-b3f2-4e92-8a44-b937aa14aafb" providerId="ADAL" clId="{BC3B2708-C532-4AF1-8CA4-CFDF4541648C}" dt="2024-01-11T07:36:16.232" v="833" actId="208"/>
          <ac:picMkLst>
            <pc:docMk/>
            <pc:sldMk cId="4191340250" sldId="271"/>
            <ac:picMk id="16" creationId="{5DF2DCB2-7AAF-F6A3-2BA6-CC0A2EC9C3FD}"/>
          </ac:picMkLst>
        </pc:picChg>
        <pc:picChg chg="add mod modCrop">
          <ac:chgData name="Subardi bin Deraman" userId="6a7f295f-b3f2-4e92-8a44-b937aa14aafb" providerId="ADAL" clId="{BC3B2708-C532-4AF1-8CA4-CFDF4541648C}" dt="2024-01-11T07:36:25.181" v="834" actId="208"/>
          <ac:picMkLst>
            <pc:docMk/>
            <pc:sldMk cId="4191340250" sldId="271"/>
            <ac:picMk id="18" creationId="{FB916D02-715E-66C4-032D-3E7A4FC67EE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3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33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53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73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88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16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90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45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00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11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9692FE5-8787-1FA7-8219-CE008E0C6159}"/>
              </a:ext>
            </a:extLst>
          </p:cNvPr>
          <p:cNvSpPr/>
          <p:nvPr/>
        </p:nvSpPr>
        <p:spPr>
          <a:xfrm>
            <a:off x="4839383" y="231757"/>
            <a:ext cx="5329684" cy="934900"/>
          </a:xfrm>
          <a:custGeom>
            <a:avLst/>
            <a:gdLst>
              <a:gd name="connsiteX0" fmla="*/ 0 w 5329684"/>
              <a:gd name="connsiteY0" fmla="*/ 155820 h 934900"/>
              <a:gd name="connsiteX1" fmla="*/ 155820 w 5329684"/>
              <a:gd name="connsiteY1" fmla="*/ 0 h 934900"/>
              <a:gd name="connsiteX2" fmla="*/ 613020 w 5329684"/>
              <a:gd name="connsiteY2" fmla="*/ 0 h 934900"/>
              <a:gd name="connsiteX3" fmla="*/ 1170580 w 5329684"/>
              <a:gd name="connsiteY3" fmla="*/ 0 h 934900"/>
              <a:gd name="connsiteX4" fmla="*/ 1778321 w 5329684"/>
              <a:gd name="connsiteY4" fmla="*/ 0 h 934900"/>
              <a:gd name="connsiteX5" fmla="*/ 2436242 w 5329684"/>
              <a:gd name="connsiteY5" fmla="*/ 0 h 934900"/>
              <a:gd name="connsiteX6" fmla="*/ 3043983 w 5329684"/>
              <a:gd name="connsiteY6" fmla="*/ 0 h 934900"/>
              <a:gd name="connsiteX7" fmla="*/ 3701904 w 5329684"/>
              <a:gd name="connsiteY7" fmla="*/ 0 h 934900"/>
              <a:gd name="connsiteX8" fmla="*/ 4309645 w 5329684"/>
              <a:gd name="connsiteY8" fmla="*/ 0 h 934900"/>
              <a:gd name="connsiteX9" fmla="*/ 5173864 w 5329684"/>
              <a:gd name="connsiteY9" fmla="*/ 0 h 934900"/>
              <a:gd name="connsiteX10" fmla="*/ 5329684 w 5329684"/>
              <a:gd name="connsiteY10" fmla="*/ 155820 h 934900"/>
              <a:gd name="connsiteX11" fmla="*/ 5329684 w 5329684"/>
              <a:gd name="connsiteY11" fmla="*/ 479915 h 934900"/>
              <a:gd name="connsiteX12" fmla="*/ 5329684 w 5329684"/>
              <a:gd name="connsiteY12" fmla="*/ 779080 h 934900"/>
              <a:gd name="connsiteX13" fmla="*/ 5173864 w 5329684"/>
              <a:gd name="connsiteY13" fmla="*/ 934900 h 934900"/>
              <a:gd name="connsiteX14" fmla="*/ 4766845 w 5329684"/>
              <a:gd name="connsiteY14" fmla="*/ 934900 h 934900"/>
              <a:gd name="connsiteX15" fmla="*/ 4359826 w 5329684"/>
              <a:gd name="connsiteY15" fmla="*/ 934900 h 934900"/>
              <a:gd name="connsiteX16" fmla="*/ 3802265 w 5329684"/>
              <a:gd name="connsiteY16" fmla="*/ 934900 h 934900"/>
              <a:gd name="connsiteX17" fmla="*/ 3244705 w 5329684"/>
              <a:gd name="connsiteY17" fmla="*/ 934900 h 934900"/>
              <a:gd name="connsiteX18" fmla="*/ 2737325 w 5329684"/>
              <a:gd name="connsiteY18" fmla="*/ 934900 h 934900"/>
              <a:gd name="connsiteX19" fmla="*/ 2079404 w 5329684"/>
              <a:gd name="connsiteY19" fmla="*/ 934900 h 934900"/>
              <a:gd name="connsiteX20" fmla="*/ 1622204 w 5329684"/>
              <a:gd name="connsiteY20" fmla="*/ 934900 h 934900"/>
              <a:gd name="connsiteX21" fmla="*/ 1064644 w 5329684"/>
              <a:gd name="connsiteY21" fmla="*/ 934900 h 934900"/>
              <a:gd name="connsiteX22" fmla="*/ 657624 w 5329684"/>
              <a:gd name="connsiteY22" fmla="*/ 934900 h 934900"/>
              <a:gd name="connsiteX23" fmla="*/ 155820 w 5329684"/>
              <a:gd name="connsiteY23" fmla="*/ 934900 h 934900"/>
              <a:gd name="connsiteX24" fmla="*/ 0 w 5329684"/>
              <a:gd name="connsiteY24" fmla="*/ 779080 h 934900"/>
              <a:gd name="connsiteX25" fmla="*/ 0 w 5329684"/>
              <a:gd name="connsiteY25" fmla="*/ 473683 h 934900"/>
              <a:gd name="connsiteX26" fmla="*/ 0 w 5329684"/>
              <a:gd name="connsiteY26" fmla="*/ 155820 h 93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29684" h="934900" fill="none" extrusionOk="0">
                <a:moveTo>
                  <a:pt x="0" y="155820"/>
                </a:moveTo>
                <a:cubicBezTo>
                  <a:pt x="-11373" y="84048"/>
                  <a:pt x="59379" y="17037"/>
                  <a:pt x="155820" y="0"/>
                </a:cubicBezTo>
                <a:cubicBezTo>
                  <a:pt x="286140" y="-42753"/>
                  <a:pt x="446286" y="34085"/>
                  <a:pt x="613020" y="0"/>
                </a:cubicBezTo>
                <a:cubicBezTo>
                  <a:pt x="779754" y="-34085"/>
                  <a:pt x="963743" y="18480"/>
                  <a:pt x="1170580" y="0"/>
                </a:cubicBezTo>
                <a:cubicBezTo>
                  <a:pt x="1377417" y="-18480"/>
                  <a:pt x="1542860" y="11189"/>
                  <a:pt x="1778321" y="0"/>
                </a:cubicBezTo>
                <a:cubicBezTo>
                  <a:pt x="2013782" y="-11189"/>
                  <a:pt x="2178083" y="71143"/>
                  <a:pt x="2436242" y="0"/>
                </a:cubicBezTo>
                <a:cubicBezTo>
                  <a:pt x="2694401" y="-71143"/>
                  <a:pt x="2879930" y="72336"/>
                  <a:pt x="3043983" y="0"/>
                </a:cubicBezTo>
                <a:cubicBezTo>
                  <a:pt x="3208036" y="-72336"/>
                  <a:pt x="3524449" y="67574"/>
                  <a:pt x="3701904" y="0"/>
                </a:cubicBezTo>
                <a:cubicBezTo>
                  <a:pt x="3879359" y="-67574"/>
                  <a:pt x="4060383" y="53320"/>
                  <a:pt x="4309645" y="0"/>
                </a:cubicBezTo>
                <a:cubicBezTo>
                  <a:pt x="4558907" y="-53320"/>
                  <a:pt x="4902373" y="20319"/>
                  <a:pt x="5173864" y="0"/>
                </a:cubicBezTo>
                <a:cubicBezTo>
                  <a:pt x="5255402" y="6819"/>
                  <a:pt x="5320374" y="90499"/>
                  <a:pt x="5329684" y="155820"/>
                </a:cubicBezTo>
                <a:cubicBezTo>
                  <a:pt x="5337170" y="311786"/>
                  <a:pt x="5302872" y="340338"/>
                  <a:pt x="5329684" y="479915"/>
                </a:cubicBezTo>
                <a:cubicBezTo>
                  <a:pt x="5356496" y="619492"/>
                  <a:pt x="5323094" y="682971"/>
                  <a:pt x="5329684" y="779080"/>
                </a:cubicBezTo>
                <a:cubicBezTo>
                  <a:pt x="5328503" y="879058"/>
                  <a:pt x="5270685" y="912454"/>
                  <a:pt x="5173864" y="934900"/>
                </a:cubicBezTo>
                <a:cubicBezTo>
                  <a:pt x="5015592" y="973878"/>
                  <a:pt x="4863107" y="912015"/>
                  <a:pt x="4766845" y="934900"/>
                </a:cubicBezTo>
                <a:cubicBezTo>
                  <a:pt x="4670583" y="957785"/>
                  <a:pt x="4498584" y="909064"/>
                  <a:pt x="4359826" y="934900"/>
                </a:cubicBezTo>
                <a:cubicBezTo>
                  <a:pt x="4221068" y="960736"/>
                  <a:pt x="4028389" y="871224"/>
                  <a:pt x="3802265" y="934900"/>
                </a:cubicBezTo>
                <a:cubicBezTo>
                  <a:pt x="3576141" y="998576"/>
                  <a:pt x="3516916" y="873907"/>
                  <a:pt x="3244705" y="934900"/>
                </a:cubicBezTo>
                <a:cubicBezTo>
                  <a:pt x="2972494" y="995893"/>
                  <a:pt x="2934921" y="904195"/>
                  <a:pt x="2737325" y="934900"/>
                </a:cubicBezTo>
                <a:cubicBezTo>
                  <a:pt x="2539729" y="965605"/>
                  <a:pt x="2344710" y="893544"/>
                  <a:pt x="2079404" y="934900"/>
                </a:cubicBezTo>
                <a:cubicBezTo>
                  <a:pt x="1814098" y="976256"/>
                  <a:pt x="1739348" y="931354"/>
                  <a:pt x="1622204" y="934900"/>
                </a:cubicBezTo>
                <a:cubicBezTo>
                  <a:pt x="1505060" y="938446"/>
                  <a:pt x="1211897" y="918764"/>
                  <a:pt x="1064644" y="934900"/>
                </a:cubicBezTo>
                <a:cubicBezTo>
                  <a:pt x="917391" y="951036"/>
                  <a:pt x="799870" y="921307"/>
                  <a:pt x="657624" y="934900"/>
                </a:cubicBezTo>
                <a:cubicBezTo>
                  <a:pt x="515378" y="948493"/>
                  <a:pt x="406370" y="906245"/>
                  <a:pt x="155820" y="934900"/>
                </a:cubicBezTo>
                <a:cubicBezTo>
                  <a:pt x="77206" y="935331"/>
                  <a:pt x="4432" y="865275"/>
                  <a:pt x="0" y="779080"/>
                </a:cubicBezTo>
                <a:cubicBezTo>
                  <a:pt x="-7566" y="668944"/>
                  <a:pt x="31544" y="579340"/>
                  <a:pt x="0" y="473683"/>
                </a:cubicBezTo>
                <a:cubicBezTo>
                  <a:pt x="-31544" y="368026"/>
                  <a:pt x="16589" y="227412"/>
                  <a:pt x="0" y="155820"/>
                </a:cubicBezTo>
                <a:close/>
              </a:path>
              <a:path w="5329684" h="934900" stroke="0" extrusionOk="0">
                <a:moveTo>
                  <a:pt x="0" y="155820"/>
                </a:moveTo>
                <a:cubicBezTo>
                  <a:pt x="12153" y="75652"/>
                  <a:pt x="63972" y="15913"/>
                  <a:pt x="155820" y="0"/>
                </a:cubicBezTo>
                <a:cubicBezTo>
                  <a:pt x="368540" y="-13541"/>
                  <a:pt x="505853" y="43803"/>
                  <a:pt x="613020" y="0"/>
                </a:cubicBezTo>
                <a:cubicBezTo>
                  <a:pt x="720187" y="-43803"/>
                  <a:pt x="852581" y="17855"/>
                  <a:pt x="1070219" y="0"/>
                </a:cubicBezTo>
                <a:cubicBezTo>
                  <a:pt x="1287857" y="-17855"/>
                  <a:pt x="1402510" y="55304"/>
                  <a:pt x="1627780" y="0"/>
                </a:cubicBezTo>
                <a:cubicBezTo>
                  <a:pt x="1853050" y="-55304"/>
                  <a:pt x="1865104" y="22312"/>
                  <a:pt x="2084979" y="0"/>
                </a:cubicBezTo>
                <a:cubicBezTo>
                  <a:pt x="2304854" y="-22312"/>
                  <a:pt x="2418208" y="60277"/>
                  <a:pt x="2742900" y="0"/>
                </a:cubicBezTo>
                <a:cubicBezTo>
                  <a:pt x="3067592" y="-60277"/>
                  <a:pt x="3114889" y="2181"/>
                  <a:pt x="3300461" y="0"/>
                </a:cubicBezTo>
                <a:cubicBezTo>
                  <a:pt x="3486033" y="-2181"/>
                  <a:pt x="3618032" y="24340"/>
                  <a:pt x="3707480" y="0"/>
                </a:cubicBezTo>
                <a:cubicBezTo>
                  <a:pt x="3796928" y="-24340"/>
                  <a:pt x="4212778" y="10453"/>
                  <a:pt x="4365401" y="0"/>
                </a:cubicBezTo>
                <a:cubicBezTo>
                  <a:pt x="4518024" y="-10453"/>
                  <a:pt x="4784397" y="42781"/>
                  <a:pt x="5173864" y="0"/>
                </a:cubicBezTo>
                <a:cubicBezTo>
                  <a:pt x="5255268" y="-338"/>
                  <a:pt x="5327915" y="85787"/>
                  <a:pt x="5329684" y="155820"/>
                </a:cubicBezTo>
                <a:cubicBezTo>
                  <a:pt x="5353124" y="311724"/>
                  <a:pt x="5315592" y="348525"/>
                  <a:pt x="5329684" y="473683"/>
                </a:cubicBezTo>
                <a:cubicBezTo>
                  <a:pt x="5343776" y="598841"/>
                  <a:pt x="5312757" y="655683"/>
                  <a:pt x="5329684" y="779080"/>
                </a:cubicBezTo>
                <a:cubicBezTo>
                  <a:pt x="5325771" y="861822"/>
                  <a:pt x="5266290" y="934913"/>
                  <a:pt x="5173864" y="934900"/>
                </a:cubicBezTo>
                <a:cubicBezTo>
                  <a:pt x="4933959" y="973059"/>
                  <a:pt x="4794446" y="893106"/>
                  <a:pt x="4616304" y="934900"/>
                </a:cubicBezTo>
                <a:cubicBezTo>
                  <a:pt x="4438162" y="976694"/>
                  <a:pt x="4280608" y="857525"/>
                  <a:pt x="3958382" y="934900"/>
                </a:cubicBezTo>
                <a:cubicBezTo>
                  <a:pt x="3636156" y="1012275"/>
                  <a:pt x="3725705" y="931248"/>
                  <a:pt x="3551363" y="934900"/>
                </a:cubicBezTo>
                <a:cubicBezTo>
                  <a:pt x="3377021" y="938552"/>
                  <a:pt x="3133432" y="934792"/>
                  <a:pt x="2993803" y="934900"/>
                </a:cubicBezTo>
                <a:cubicBezTo>
                  <a:pt x="2854174" y="935008"/>
                  <a:pt x="2567602" y="862536"/>
                  <a:pt x="2335881" y="934900"/>
                </a:cubicBezTo>
                <a:cubicBezTo>
                  <a:pt x="2104160" y="1007264"/>
                  <a:pt x="1945826" y="889204"/>
                  <a:pt x="1828501" y="934900"/>
                </a:cubicBezTo>
                <a:cubicBezTo>
                  <a:pt x="1711176" y="980596"/>
                  <a:pt x="1476377" y="869309"/>
                  <a:pt x="1220760" y="934900"/>
                </a:cubicBezTo>
                <a:cubicBezTo>
                  <a:pt x="965143" y="1000491"/>
                  <a:pt x="895803" y="877012"/>
                  <a:pt x="663200" y="934900"/>
                </a:cubicBezTo>
                <a:cubicBezTo>
                  <a:pt x="430597" y="992788"/>
                  <a:pt x="344691" y="886435"/>
                  <a:pt x="155820" y="934900"/>
                </a:cubicBezTo>
                <a:cubicBezTo>
                  <a:pt x="88443" y="933022"/>
                  <a:pt x="-7184" y="864780"/>
                  <a:pt x="0" y="779080"/>
                </a:cubicBezTo>
                <a:cubicBezTo>
                  <a:pt x="-35476" y="657445"/>
                  <a:pt x="9260" y="604159"/>
                  <a:pt x="0" y="479915"/>
                </a:cubicBezTo>
                <a:cubicBezTo>
                  <a:pt x="-9260" y="355672"/>
                  <a:pt x="23703" y="269210"/>
                  <a:pt x="0" y="155820"/>
                </a:cubicBezTo>
                <a:close/>
              </a:path>
            </a:pathLst>
          </a:custGeom>
          <a:solidFill>
            <a:srgbClr val="92AA4C">
              <a:tint val="70000"/>
              <a:lumMod val="104000"/>
            </a:srgbClr>
          </a:solidFill>
          <a:ln w="57150" cap="rnd" cmpd="sng" algn="ctr">
            <a:solidFill>
              <a:srgbClr val="DE7E18">
                <a:lumMod val="60000"/>
                <a:lumOff val="40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79895613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PERSIDANGAN PENDAKWA SYARIE 2023SELURUH MALAYSIA DI PORT DICKSON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TARIKH: 14-16 MAC 2023</a:t>
            </a:r>
            <a:endParaRPr kumimoji="0" lang="en-MY" sz="18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7BD79886-B306-03C4-FB24-6F9104184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61" t="511" r="5394" b="12436"/>
          <a:stretch/>
        </p:blipFill>
        <p:spPr>
          <a:xfrm>
            <a:off x="7043351" y="1915482"/>
            <a:ext cx="4843849" cy="2763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EEC6C4E-4AD1-5B50-0736-120BA464D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31757"/>
            <a:ext cx="3193805" cy="3467097"/>
          </a:xfrm>
          <a:prstGeom prst="rect">
            <a:avLst/>
          </a:prstGeom>
          <a:ln w="38100" cap="sq">
            <a:solidFill>
              <a:srgbClr val="6AAC91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55B7055-6665-8025-88D9-307EF8C91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405" y="2235624"/>
            <a:ext cx="3037662" cy="3606376"/>
          </a:xfrm>
          <a:prstGeom prst="rect">
            <a:avLst/>
          </a:prstGeom>
          <a:ln w="38100" cap="sq">
            <a:solidFill>
              <a:srgbClr val="9F8351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149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EA3779-0844-5B54-A9BD-91BD688CCA7A}"/>
              </a:ext>
            </a:extLst>
          </p:cNvPr>
          <p:cNvSpPr/>
          <p:nvPr/>
        </p:nvSpPr>
        <p:spPr>
          <a:xfrm>
            <a:off x="1225438" y="376989"/>
            <a:ext cx="4692316" cy="914400"/>
          </a:xfrm>
          <a:prstGeom prst="roundRect">
            <a:avLst/>
          </a:prstGeom>
          <a:solidFill>
            <a:srgbClr val="6AAC91">
              <a:tint val="70000"/>
              <a:lumMod val="104000"/>
            </a:srgbClr>
          </a:solidFill>
          <a:ln w="38100" cap="rnd" cmpd="sng" algn="ctr">
            <a:solidFill>
              <a:srgbClr val="92AA4C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BENGKEL PENGUNAAN                             ‘CZUR SCANNER’ OLEH SYKT LEMONJAR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TARIKH: 19/9/2023  </a:t>
            </a:r>
            <a:endParaRPr kumimoji="0" lang="en-MY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D8E19A07-A6A3-6F21-F4AF-885B3BAF8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" t="12483" b="35695"/>
          <a:stretch/>
        </p:blipFill>
        <p:spPr>
          <a:xfrm>
            <a:off x="998054" y="1538827"/>
            <a:ext cx="4200525" cy="2535867"/>
          </a:xfrm>
          <a:prstGeom prst="rect">
            <a:avLst/>
          </a:prstGeom>
          <a:ln w="38100" cap="sq">
            <a:solidFill>
              <a:srgbClr val="6AAC91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4D4D8B30-2AC1-B4F4-29D9-0E8AE2B515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18" t="26199" b="10877"/>
          <a:stretch/>
        </p:blipFill>
        <p:spPr>
          <a:xfrm>
            <a:off x="5424750" y="3617008"/>
            <a:ext cx="4572000" cy="2767263"/>
          </a:xfrm>
          <a:prstGeom prst="rect">
            <a:avLst/>
          </a:prstGeom>
          <a:ln w="38100" cap="sq">
            <a:solidFill>
              <a:srgbClr val="A53010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person pointing at a person in a room&#10;&#10;Description automatically generated">
            <a:extLst>
              <a:ext uri="{FF2B5EF4-FFF2-40B4-BE49-F238E27FC236}">
                <a16:creationId xmlns:a16="http://schemas.microsoft.com/office/drawing/2014/main" id="{0C03591C-3E96-94AD-73EB-A6A91C5B83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19" t="9692" r="11954" b="17222"/>
          <a:stretch/>
        </p:blipFill>
        <p:spPr>
          <a:xfrm>
            <a:off x="6188732" y="473729"/>
            <a:ext cx="2146970" cy="2976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18212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8F8B17-217A-6B6A-8F00-C96C873B3720}"/>
              </a:ext>
            </a:extLst>
          </p:cNvPr>
          <p:cNvSpPr/>
          <p:nvPr/>
        </p:nvSpPr>
        <p:spPr>
          <a:xfrm>
            <a:off x="224466" y="206763"/>
            <a:ext cx="4183492" cy="633663"/>
          </a:xfrm>
          <a:prstGeom prst="roundRect">
            <a:avLst/>
          </a:prstGeom>
          <a:solidFill>
            <a:sysClr val="window" lastClr="FFFFFF"/>
          </a:solidFill>
          <a:ln w="15875" cap="rnd" cmpd="sng" algn="ctr">
            <a:solidFill>
              <a:srgbClr val="DE7E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PROGRAM BRILLIANT TALK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TARIKH: 7/11/2023</a:t>
            </a:r>
            <a:endParaRPr kumimoji="0" lang="en-MY" sz="18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 descr="A person and person sitting in chairs&#10;&#10;Description automatically generated">
            <a:extLst>
              <a:ext uri="{FF2B5EF4-FFF2-40B4-BE49-F238E27FC236}">
                <a16:creationId xmlns:a16="http://schemas.microsoft.com/office/drawing/2014/main" id="{F3531CB0-17D1-B56F-CE45-1625BB43A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39" r="5508" b="3818"/>
          <a:stretch/>
        </p:blipFill>
        <p:spPr>
          <a:xfrm>
            <a:off x="543697" y="1047189"/>
            <a:ext cx="4094449" cy="2292693"/>
          </a:xfrm>
          <a:prstGeom prst="rect">
            <a:avLst/>
          </a:prstGeom>
          <a:ln w="38100" cap="sq">
            <a:solidFill>
              <a:srgbClr val="92AA4C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15A8EA-7877-6140-2A2C-D51CFB2C6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84"/>
          <a:stretch/>
        </p:blipFill>
        <p:spPr>
          <a:xfrm>
            <a:off x="4868333" y="523594"/>
            <a:ext cx="5483507" cy="2816288"/>
          </a:xfrm>
          <a:prstGeom prst="rect">
            <a:avLst/>
          </a:prstGeom>
          <a:ln w="38100" cap="sq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7A1D4420-2754-9478-68A7-E7F0BDF0E5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485"/>
          <a:stretch/>
        </p:blipFill>
        <p:spPr>
          <a:xfrm>
            <a:off x="3012643" y="3629981"/>
            <a:ext cx="4681497" cy="2515494"/>
          </a:xfrm>
          <a:prstGeom prst="rect">
            <a:avLst/>
          </a:prstGeom>
          <a:ln w="38100" cap="sq">
            <a:solidFill>
              <a:srgbClr val="6AAC91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7227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FE411F-3B5B-9321-6882-D3B8B814E600}"/>
              </a:ext>
            </a:extLst>
          </p:cNvPr>
          <p:cNvSpPr/>
          <p:nvPr/>
        </p:nvSpPr>
        <p:spPr>
          <a:xfrm>
            <a:off x="220133" y="203200"/>
            <a:ext cx="7196667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PENYAMPAIAN HADIAH KEPADA </a:t>
            </a:r>
            <a:r>
              <a:rPr lang="en-US" sz="2400" dirty="0"/>
              <a:t>PEMENANG KUIZ KEMERDEKAAN DAN KOHA TARIKH: 21/12/2023</a:t>
            </a:r>
            <a:endParaRPr lang="en-MY" sz="2400" dirty="0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26B10F6-3310-9C45-74A4-B2EC2ADCF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" y="1298044"/>
            <a:ext cx="3970510" cy="2130954"/>
          </a:xfrm>
          <a:prstGeom prst="rect">
            <a:avLst/>
          </a:prstGeom>
        </p:spPr>
      </p:pic>
      <p:pic>
        <p:nvPicPr>
          <p:cNvPr id="6" name="Picture 5" descr="A person and person holding a bag&#10;&#10;Description automatically generated">
            <a:extLst>
              <a:ext uri="{FF2B5EF4-FFF2-40B4-BE49-F238E27FC236}">
                <a16:creationId xmlns:a16="http://schemas.microsoft.com/office/drawing/2014/main" id="{A8874A29-EA88-35FA-7805-4D1C97B942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19260" b="5965"/>
          <a:stretch/>
        </p:blipFill>
        <p:spPr>
          <a:xfrm>
            <a:off x="47990" y="3429000"/>
            <a:ext cx="2118422" cy="2641601"/>
          </a:xfrm>
          <a:prstGeom prst="rect">
            <a:avLst/>
          </a:prstGeom>
        </p:spPr>
      </p:pic>
      <p:pic>
        <p:nvPicPr>
          <p:cNvPr id="8" name="Picture 7" descr="A person and person holding a bag&#10;&#10;Description automatically generated">
            <a:extLst>
              <a:ext uri="{FF2B5EF4-FFF2-40B4-BE49-F238E27FC236}">
                <a16:creationId xmlns:a16="http://schemas.microsoft.com/office/drawing/2014/main" id="{9F721CFD-FB37-D971-2AD4-588D5718A9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1" t="19260" r="4389" b="8889"/>
          <a:stretch/>
        </p:blipFill>
        <p:spPr>
          <a:xfrm>
            <a:off x="1906286" y="3428999"/>
            <a:ext cx="2118422" cy="2641601"/>
          </a:xfrm>
          <a:prstGeom prst="rect">
            <a:avLst/>
          </a:prstGeom>
        </p:spPr>
      </p:pic>
      <p:pic>
        <p:nvPicPr>
          <p:cNvPr id="11" name="Picture 10" descr="Two men holding a bag&#10;&#10;Description automatically generated">
            <a:extLst>
              <a:ext uri="{FF2B5EF4-FFF2-40B4-BE49-F238E27FC236}">
                <a16:creationId xmlns:a16="http://schemas.microsoft.com/office/drawing/2014/main" id="{6735619C-6C95-99AF-2EF1-3305B66A36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21755" r="1970" b="10526"/>
          <a:stretch/>
        </p:blipFill>
        <p:spPr>
          <a:xfrm>
            <a:off x="4005131" y="1346198"/>
            <a:ext cx="1978177" cy="2429477"/>
          </a:xfrm>
          <a:prstGeom prst="rect">
            <a:avLst/>
          </a:prstGeom>
        </p:spPr>
      </p:pic>
      <p:pic>
        <p:nvPicPr>
          <p:cNvPr id="13" name="Picture 12" descr="A person and person holding a piece of paper&#10;&#10;Description automatically generated">
            <a:extLst>
              <a:ext uri="{FF2B5EF4-FFF2-40B4-BE49-F238E27FC236}">
                <a16:creationId xmlns:a16="http://schemas.microsoft.com/office/drawing/2014/main" id="{440C11A4-B7C4-888A-EA8E-CDA51E8E12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2" t="25946" r="11596" b="13754"/>
          <a:stretch/>
        </p:blipFill>
        <p:spPr>
          <a:xfrm>
            <a:off x="3931774" y="3711368"/>
            <a:ext cx="1978177" cy="2560595"/>
          </a:xfrm>
          <a:prstGeom prst="rect">
            <a:avLst/>
          </a:prstGeom>
        </p:spPr>
      </p:pic>
      <p:pic>
        <p:nvPicPr>
          <p:cNvPr id="15" name="Picture 14" descr="A person and person holding a box&#10;&#10;Description automatically generated">
            <a:extLst>
              <a:ext uri="{FF2B5EF4-FFF2-40B4-BE49-F238E27FC236}">
                <a16:creationId xmlns:a16="http://schemas.microsoft.com/office/drawing/2014/main" id="{9C7CF0E7-4BF0-201C-32E4-8832678AA5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t="23424" r="5380" b="11481"/>
          <a:stretch/>
        </p:blipFill>
        <p:spPr>
          <a:xfrm>
            <a:off x="5917207" y="1346197"/>
            <a:ext cx="1831463" cy="2429477"/>
          </a:xfrm>
          <a:prstGeom prst="rect">
            <a:avLst/>
          </a:prstGeom>
        </p:spPr>
      </p:pic>
      <p:pic>
        <p:nvPicPr>
          <p:cNvPr id="17" name="Picture 16" descr="A person and person holding a piece of paper&#10;&#10;Description automatically generated">
            <a:extLst>
              <a:ext uri="{FF2B5EF4-FFF2-40B4-BE49-F238E27FC236}">
                <a16:creationId xmlns:a16="http://schemas.microsoft.com/office/drawing/2014/main" id="{D5D27185-A97F-798A-8E9E-2E8E91030AF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t="23423" r="7219" b="7027"/>
          <a:stretch/>
        </p:blipFill>
        <p:spPr>
          <a:xfrm>
            <a:off x="5918716" y="3711368"/>
            <a:ext cx="1829954" cy="2560595"/>
          </a:xfrm>
          <a:prstGeom prst="rect">
            <a:avLst/>
          </a:prstGeom>
        </p:spPr>
      </p:pic>
      <p:pic>
        <p:nvPicPr>
          <p:cNvPr id="21" name="Picture 20" descr="A person and person holding a bag&#10;&#10;Description automatically generated">
            <a:extLst>
              <a:ext uri="{FF2B5EF4-FFF2-40B4-BE49-F238E27FC236}">
                <a16:creationId xmlns:a16="http://schemas.microsoft.com/office/drawing/2014/main" id="{ECA6A971-7353-27E8-4F75-88CEE047069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25345" r="11595" b="8545"/>
          <a:stretch/>
        </p:blipFill>
        <p:spPr>
          <a:xfrm>
            <a:off x="7748670" y="65899"/>
            <a:ext cx="1730760" cy="2364264"/>
          </a:xfrm>
          <a:prstGeom prst="rect">
            <a:avLst/>
          </a:prstGeom>
        </p:spPr>
      </p:pic>
      <p:pic>
        <p:nvPicPr>
          <p:cNvPr id="23" name="Picture 22" descr="A person and person holding a box&#10;&#10;Description automatically generated">
            <a:extLst>
              <a:ext uri="{FF2B5EF4-FFF2-40B4-BE49-F238E27FC236}">
                <a16:creationId xmlns:a16="http://schemas.microsoft.com/office/drawing/2014/main" id="{FCF95596-F67E-FEA8-F57F-49AEA3B4C3D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20540" r="11382" b="15916"/>
          <a:stretch/>
        </p:blipFill>
        <p:spPr>
          <a:xfrm>
            <a:off x="9443843" y="65898"/>
            <a:ext cx="1757955" cy="2364265"/>
          </a:xfrm>
          <a:prstGeom prst="rect">
            <a:avLst/>
          </a:prstGeom>
        </p:spPr>
      </p:pic>
      <p:pic>
        <p:nvPicPr>
          <p:cNvPr id="25" name="Picture 24" descr="A person and person holding a bag&#10;&#10;Description automatically generated">
            <a:extLst>
              <a:ext uri="{FF2B5EF4-FFF2-40B4-BE49-F238E27FC236}">
                <a16:creationId xmlns:a16="http://schemas.microsoft.com/office/drawing/2014/main" id="{F2F51259-73EA-671E-8BFF-97A0CA922B4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" t="19630" r="1814" b="11482"/>
          <a:stretch/>
        </p:blipFill>
        <p:spPr>
          <a:xfrm>
            <a:off x="7675313" y="2279362"/>
            <a:ext cx="1829954" cy="2299273"/>
          </a:xfrm>
          <a:prstGeom prst="rect">
            <a:avLst/>
          </a:prstGeom>
        </p:spPr>
      </p:pic>
      <p:pic>
        <p:nvPicPr>
          <p:cNvPr id="29" name="Picture 28" descr="A person holding a white bag with a person in a black shirt&#10;&#10;Description automatically generated">
            <a:extLst>
              <a:ext uri="{FF2B5EF4-FFF2-40B4-BE49-F238E27FC236}">
                <a16:creationId xmlns:a16="http://schemas.microsoft.com/office/drawing/2014/main" id="{F897125D-445E-B1A7-FA4F-F5AEED887C3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23063" r="5296" b="2963"/>
          <a:stretch/>
        </p:blipFill>
        <p:spPr>
          <a:xfrm>
            <a:off x="9503157" y="2279362"/>
            <a:ext cx="1694116" cy="1996301"/>
          </a:xfrm>
          <a:prstGeom prst="rect">
            <a:avLst/>
          </a:prstGeom>
        </p:spPr>
      </p:pic>
      <p:pic>
        <p:nvPicPr>
          <p:cNvPr id="31" name="Picture 30" descr="A person and person holding a paper&#10;&#10;Description automatically generated">
            <a:extLst>
              <a:ext uri="{FF2B5EF4-FFF2-40B4-BE49-F238E27FC236}">
                <a16:creationId xmlns:a16="http://schemas.microsoft.com/office/drawing/2014/main" id="{A131C891-61F3-FBD9-745D-E68663F845F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 t="16297" b="8545"/>
          <a:stretch/>
        </p:blipFill>
        <p:spPr>
          <a:xfrm>
            <a:off x="7675313" y="4275663"/>
            <a:ext cx="1938399" cy="2299273"/>
          </a:xfrm>
          <a:prstGeom prst="rect">
            <a:avLst/>
          </a:prstGeom>
        </p:spPr>
      </p:pic>
      <p:pic>
        <p:nvPicPr>
          <p:cNvPr id="33" name="Picture 32" descr="A person and person holding a paper&#10;&#10;Description automatically generated">
            <a:extLst>
              <a:ext uri="{FF2B5EF4-FFF2-40B4-BE49-F238E27FC236}">
                <a16:creationId xmlns:a16="http://schemas.microsoft.com/office/drawing/2014/main" id="{B66A6266-70F6-52A0-613A-BA3623D0877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26667" r="4306" b="4128"/>
          <a:stretch/>
        </p:blipFill>
        <p:spPr>
          <a:xfrm>
            <a:off x="9613712" y="4262171"/>
            <a:ext cx="1847679" cy="231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03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55CBB2-3893-5D5C-8CEF-F710F19C995E}"/>
              </a:ext>
            </a:extLst>
          </p:cNvPr>
          <p:cNvSpPr/>
          <p:nvPr/>
        </p:nvSpPr>
        <p:spPr>
          <a:xfrm>
            <a:off x="428367" y="87549"/>
            <a:ext cx="7084542" cy="85603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TAKLIMAT PENCARIAN MAKLUMAT MELALUI SISTEM KOHA                   KEPADA PESERTA PENGAJIAN KITAB TURATH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TARIKH : 25/10/2023</a:t>
            </a:r>
            <a:endParaRPr lang="en-MY" dirty="0">
              <a:solidFill>
                <a:srgbClr val="FF0000"/>
              </a:solidFill>
            </a:endParaRPr>
          </a:p>
        </p:txBody>
      </p:sp>
      <p:pic>
        <p:nvPicPr>
          <p:cNvPr id="4" name="Picture 3" descr="A group of people sitting at long tables&#10;&#10;Description automatically generated">
            <a:extLst>
              <a:ext uri="{FF2B5EF4-FFF2-40B4-BE49-F238E27FC236}">
                <a16:creationId xmlns:a16="http://schemas.microsoft.com/office/drawing/2014/main" id="{7923F271-0C47-A4EC-E044-9BFFF3475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t="13448" r="14936" b="3108"/>
          <a:stretch/>
        </p:blipFill>
        <p:spPr>
          <a:xfrm>
            <a:off x="797669" y="3892131"/>
            <a:ext cx="3774330" cy="2505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6D4725A-45AE-9A21-671B-D4D91CA1D8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8" b="21560"/>
          <a:stretch/>
        </p:blipFill>
        <p:spPr>
          <a:xfrm>
            <a:off x="584887" y="1177642"/>
            <a:ext cx="3598414" cy="246292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4296995E-90C9-4C5C-B253-1F4B6F7F32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t="6737" r="3262"/>
          <a:stretch/>
        </p:blipFill>
        <p:spPr>
          <a:xfrm>
            <a:off x="4650225" y="1101504"/>
            <a:ext cx="3764604" cy="2539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A group of people sitting at tables in a room with a projector screen&#10;&#10;Description automatically generated">
            <a:extLst>
              <a:ext uri="{FF2B5EF4-FFF2-40B4-BE49-F238E27FC236}">
                <a16:creationId xmlns:a16="http://schemas.microsoft.com/office/drawing/2014/main" id="{CE91FA30-4612-AA96-FD43-2985676A5C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1" b="4681"/>
          <a:stretch/>
        </p:blipFill>
        <p:spPr>
          <a:xfrm>
            <a:off x="4815597" y="3831486"/>
            <a:ext cx="3861879" cy="2539064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84C0A4-F974-FB43-DB44-4CD3D05500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6" t="32624" r="24918" b="19983"/>
          <a:stretch/>
        </p:blipFill>
        <p:spPr>
          <a:xfrm>
            <a:off x="8881754" y="1673158"/>
            <a:ext cx="2570532" cy="3250242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773BCA-67DA-D151-D435-AC75B85259C4}"/>
              </a:ext>
            </a:extLst>
          </p:cNvPr>
          <p:cNvCxnSpPr>
            <a:cxnSpLocks/>
          </p:cNvCxnSpPr>
          <p:nvPr/>
        </p:nvCxnSpPr>
        <p:spPr>
          <a:xfrm flipV="1">
            <a:off x="3220995" y="4261807"/>
            <a:ext cx="305482" cy="96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21FFACD-CB64-9327-0342-33714F8FCF5F}"/>
              </a:ext>
            </a:extLst>
          </p:cNvPr>
          <p:cNvSpPr/>
          <p:nvPr/>
        </p:nvSpPr>
        <p:spPr>
          <a:xfrm>
            <a:off x="3526477" y="4135394"/>
            <a:ext cx="914400" cy="2224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VIDEO DLM SISTEM KOHA</a:t>
            </a:r>
            <a:endParaRPr lang="en-MY" sz="800" dirty="0"/>
          </a:p>
        </p:txBody>
      </p:sp>
    </p:spTree>
    <p:extLst>
      <p:ext uri="{BB962C8B-B14F-4D97-AF65-F5344CB8AC3E}">
        <p14:creationId xmlns:p14="http://schemas.microsoft.com/office/powerpoint/2010/main" val="1286819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8F8B17-217A-6B6A-8F00-C96C873B3720}"/>
              </a:ext>
            </a:extLst>
          </p:cNvPr>
          <p:cNvSpPr/>
          <p:nvPr/>
        </p:nvSpPr>
        <p:spPr>
          <a:xfrm>
            <a:off x="2413688" y="91433"/>
            <a:ext cx="7652950" cy="88063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PROGRAM PENYAMPAIAN HADIAH                                                                                                   BAGI TAYANGAN GAMBAR SEMPENA SAMBUTAN 25 TAHUN JKSM</a:t>
            </a:r>
          </a:p>
        </p:txBody>
      </p:sp>
      <p:pic>
        <p:nvPicPr>
          <p:cNvPr id="7" name="Picture 6" descr="A group of women holding bags&#10;&#10;Description automatically generated">
            <a:extLst>
              <a:ext uri="{FF2B5EF4-FFF2-40B4-BE49-F238E27FC236}">
                <a16:creationId xmlns:a16="http://schemas.microsoft.com/office/drawing/2014/main" id="{25971B75-8E98-795B-83D3-6D4547F849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5" t="13333" r="11913" b="3484"/>
          <a:stretch/>
        </p:blipFill>
        <p:spPr>
          <a:xfrm>
            <a:off x="357174" y="1187580"/>
            <a:ext cx="3802935" cy="236550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3F913C4-F0A9-C3BF-C1AD-C112405572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15508" r="7298" b="1333"/>
          <a:stretch/>
        </p:blipFill>
        <p:spPr>
          <a:xfrm>
            <a:off x="4352525" y="1063498"/>
            <a:ext cx="4555524" cy="2544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A group of people standing in front of a screen&#10;&#10;Description automatically generated">
            <a:extLst>
              <a:ext uri="{FF2B5EF4-FFF2-40B4-BE49-F238E27FC236}">
                <a16:creationId xmlns:a16="http://schemas.microsoft.com/office/drawing/2014/main" id="{D51FED62-C01D-5377-0838-66D59A9C5A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" t="28108" r="11081" b="2943"/>
          <a:stretch/>
        </p:blipFill>
        <p:spPr>
          <a:xfrm>
            <a:off x="189470" y="3776018"/>
            <a:ext cx="4629665" cy="2806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Two women standing in a room&#10;&#10;Description automatically generated">
            <a:extLst>
              <a:ext uri="{FF2B5EF4-FFF2-40B4-BE49-F238E27FC236}">
                <a16:creationId xmlns:a16="http://schemas.microsoft.com/office/drawing/2014/main" id="{3B2EE8B2-94DB-8D83-0286-9CF0688A37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9" t="26667" r="7718"/>
          <a:stretch/>
        </p:blipFill>
        <p:spPr>
          <a:xfrm>
            <a:off x="9100465" y="1063498"/>
            <a:ext cx="1880574" cy="2668759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A person and person holding a bag&#10;&#10;Description automatically generated">
            <a:extLst>
              <a:ext uri="{FF2B5EF4-FFF2-40B4-BE49-F238E27FC236}">
                <a16:creationId xmlns:a16="http://schemas.microsoft.com/office/drawing/2014/main" id="{5DF2DCB2-7AAF-F6A3-2BA6-CC0A2EC9C3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t="30372" r="20761" b="18"/>
          <a:stretch/>
        </p:blipFill>
        <p:spPr>
          <a:xfrm>
            <a:off x="5177481" y="3776018"/>
            <a:ext cx="2125364" cy="2929582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A person and person holding a bag&#10;&#10;Description automatically generated">
            <a:extLst>
              <a:ext uri="{FF2B5EF4-FFF2-40B4-BE49-F238E27FC236}">
                <a16:creationId xmlns:a16="http://schemas.microsoft.com/office/drawing/2014/main" id="{FB916D02-715E-66C4-032D-3E7A4FC67E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5" t="17317" r="16900" b="4024"/>
          <a:stretch/>
        </p:blipFill>
        <p:spPr>
          <a:xfrm>
            <a:off x="7770339" y="3892122"/>
            <a:ext cx="1977083" cy="281347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134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D53DC4C-5A7F-283C-EAD2-5EE548432F63}"/>
              </a:ext>
            </a:extLst>
          </p:cNvPr>
          <p:cNvSpPr/>
          <p:nvPr/>
        </p:nvSpPr>
        <p:spPr>
          <a:xfrm>
            <a:off x="2566737" y="128337"/>
            <a:ext cx="5229475" cy="914400"/>
          </a:xfrm>
          <a:custGeom>
            <a:avLst/>
            <a:gdLst>
              <a:gd name="connsiteX0" fmla="*/ 0 w 5229475"/>
              <a:gd name="connsiteY0" fmla="*/ 152403 h 914400"/>
              <a:gd name="connsiteX1" fmla="*/ 152403 w 5229475"/>
              <a:gd name="connsiteY1" fmla="*/ 0 h 914400"/>
              <a:gd name="connsiteX2" fmla="*/ 748835 w 5229475"/>
              <a:gd name="connsiteY2" fmla="*/ 0 h 914400"/>
              <a:gd name="connsiteX3" fmla="*/ 1345267 w 5229475"/>
              <a:gd name="connsiteY3" fmla="*/ 0 h 914400"/>
              <a:gd name="connsiteX4" fmla="*/ 1990946 w 5229475"/>
              <a:gd name="connsiteY4" fmla="*/ 0 h 914400"/>
              <a:gd name="connsiteX5" fmla="*/ 2636625 w 5229475"/>
              <a:gd name="connsiteY5" fmla="*/ 0 h 914400"/>
              <a:gd name="connsiteX6" fmla="*/ 3183810 w 5229475"/>
              <a:gd name="connsiteY6" fmla="*/ 0 h 914400"/>
              <a:gd name="connsiteX7" fmla="*/ 3681749 w 5229475"/>
              <a:gd name="connsiteY7" fmla="*/ 0 h 914400"/>
              <a:gd name="connsiteX8" fmla="*/ 4228935 w 5229475"/>
              <a:gd name="connsiteY8" fmla="*/ 0 h 914400"/>
              <a:gd name="connsiteX9" fmla="*/ 5077072 w 5229475"/>
              <a:gd name="connsiteY9" fmla="*/ 0 h 914400"/>
              <a:gd name="connsiteX10" fmla="*/ 5229475 w 5229475"/>
              <a:gd name="connsiteY10" fmla="*/ 152403 h 914400"/>
              <a:gd name="connsiteX11" fmla="*/ 5229475 w 5229475"/>
              <a:gd name="connsiteY11" fmla="*/ 469392 h 914400"/>
              <a:gd name="connsiteX12" fmla="*/ 5229475 w 5229475"/>
              <a:gd name="connsiteY12" fmla="*/ 761997 h 914400"/>
              <a:gd name="connsiteX13" fmla="*/ 5077072 w 5229475"/>
              <a:gd name="connsiteY13" fmla="*/ 914400 h 914400"/>
              <a:gd name="connsiteX14" fmla="*/ 4579133 w 5229475"/>
              <a:gd name="connsiteY14" fmla="*/ 914400 h 914400"/>
              <a:gd name="connsiteX15" fmla="*/ 4031948 w 5229475"/>
              <a:gd name="connsiteY15" fmla="*/ 914400 h 914400"/>
              <a:gd name="connsiteX16" fmla="*/ 3534009 w 5229475"/>
              <a:gd name="connsiteY16" fmla="*/ 914400 h 914400"/>
              <a:gd name="connsiteX17" fmla="*/ 3085317 w 5229475"/>
              <a:gd name="connsiteY17" fmla="*/ 914400 h 914400"/>
              <a:gd name="connsiteX18" fmla="*/ 2587378 w 5229475"/>
              <a:gd name="connsiteY18" fmla="*/ 914400 h 914400"/>
              <a:gd name="connsiteX19" fmla="*/ 1990946 w 5229475"/>
              <a:gd name="connsiteY19" fmla="*/ 914400 h 914400"/>
              <a:gd name="connsiteX20" fmla="*/ 1345267 w 5229475"/>
              <a:gd name="connsiteY20" fmla="*/ 914400 h 914400"/>
              <a:gd name="connsiteX21" fmla="*/ 699588 w 5229475"/>
              <a:gd name="connsiteY21" fmla="*/ 914400 h 914400"/>
              <a:gd name="connsiteX22" fmla="*/ 152403 w 5229475"/>
              <a:gd name="connsiteY22" fmla="*/ 914400 h 914400"/>
              <a:gd name="connsiteX23" fmla="*/ 0 w 5229475"/>
              <a:gd name="connsiteY23" fmla="*/ 761997 h 914400"/>
              <a:gd name="connsiteX24" fmla="*/ 0 w 5229475"/>
              <a:gd name="connsiteY24" fmla="*/ 469392 h 914400"/>
              <a:gd name="connsiteX25" fmla="*/ 0 w 5229475"/>
              <a:gd name="connsiteY25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229475" h="914400" fill="none" extrusionOk="0">
                <a:moveTo>
                  <a:pt x="0" y="152403"/>
                </a:moveTo>
                <a:cubicBezTo>
                  <a:pt x="-9449" y="57334"/>
                  <a:pt x="77558" y="9176"/>
                  <a:pt x="152403" y="0"/>
                </a:cubicBezTo>
                <a:cubicBezTo>
                  <a:pt x="401874" y="-30144"/>
                  <a:pt x="608014" y="47183"/>
                  <a:pt x="748835" y="0"/>
                </a:cubicBezTo>
                <a:cubicBezTo>
                  <a:pt x="889656" y="-47183"/>
                  <a:pt x="1082198" y="32971"/>
                  <a:pt x="1345267" y="0"/>
                </a:cubicBezTo>
                <a:cubicBezTo>
                  <a:pt x="1608336" y="-32971"/>
                  <a:pt x="1678173" y="17869"/>
                  <a:pt x="1990946" y="0"/>
                </a:cubicBezTo>
                <a:cubicBezTo>
                  <a:pt x="2303719" y="-17869"/>
                  <a:pt x="2330899" y="75840"/>
                  <a:pt x="2636625" y="0"/>
                </a:cubicBezTo>
                <a:cubicBezTo>
                  <a:pt x="2942351" y="-75840"/>
                  <a:pt x="2975267" y="49994"/>
                  <a:pt x="3183810" y="0"/>
                </a:cubicBezTo>
                <a:cubicBezTo>
                  <a:pt x="3392354" y="-49994"/>
                  <a:pt x="3504857" y="42069"/>
                  <a:pt x="3681749" y="0"/>
                </a:cubicBezTo>
                <a:cubicBezTo>
                  <a:pt x="3858641" y="-42069"/>
                  <a:pt x="4068399" y="19663"/>
                  <a:pt x="4228935" y="0"/>
                </a:cubicBezTo>
                <a:cubicBezTo>
                  <a:pt x="4389471" y="-19663"/>
                  <a:pt x="4856740" y="64675"/>
                  <a:pt x="5077072" y="0"/>
                </a:cubicBezTo>
                <a:cubicBezTo>
                  <a:pt x="5156763" y="6461"/>
                  <a:pt x="5227343" y="57664"/>
                  <a:pt x="5229475" y="152403"/>
                </a:cubicBezTo>
                <a:cubicBezTo>
                  <a:pt x="5235771" y="216478"/>
                  <a:pt x="5194815" y="354669"/>
                  <a:pt x="5229475" y="469392"/>
                </a:cubicBezTo>
                <a:cubicBezTo>
                  <a:pt x="5264135" y="584115"/>
                  <a:pt x="5220883" y="634682"/>
                  <a:pt x="5229475" y="761997"/>
                </a:cubicBezTo>
                <a:cubicBezTo>
                  <a:pt x="5237021" y="860753"/>
                  <a:pt x="5158275" y="915904"/>
                  <a:pt x="5077072" y="914400"/>
                </a:cubicBezTo>
                <a:cubicBezTo>
                  <a:pt x="4962125" y="942705"/>
                  <a:pt x="4766589" y="904428"/>
                  <a:pt x="4579133" y="914400"/>
                </a:cubicBezTo>
                <a:cubicBezTo>
                  <a:pt x="4391677" y="924372"/>
                  <a:pt x="4286730" y="905355"/>
                  <a:pt x="4031948" y="914400"/>
                </a:cubicBezTo>
                <a:cubicBezTo>
                  <a:pt x="3777166" y="923445"/>
                  <a:pt x="3724097" y="858419"/>
                  <a:pt x="3534009" y="914400"/>
                </a:cubicBezTo>
                <a:cubicBezTo>
                  <a:pt x="3343921" y="970381"/>
                  <a:pt x="3291383" y="862166"/>
                  <a:pt x="3085317" y="914400"/>
                </a:cubicBezTo>
                <a:cubicBezTo>
                  <a:pt x="2879251" y="966634"/>
                  <a:pt x="2722501" y="855183"/>
                  <a:pt x="2587378" y="914400"/>
                </a:cubicBezTo>
                <a:cubicBezTo>
                  <a:pt x="2452255" y="973617"/>
                  <a:pt x="2115093" y="908087"/>
                  <a:pt x="1990946" y="914400"/>
                </a:cubicBezTo>
                <a:cubicBezTo>
                  <a:pt x="1866799" y="920713"/>
                  <a:pt x="1524292" y="870029"/>
                  <a:pt x="1345267" y="914400"/>
                </a:cubicBezTo>
                <a:cubicBezTo>
                  <a:pt x="1166242" y="958771"/>
                  <a:pt x="837653" y="896485"/>
                  <a:pt x="699588" y="914400"/>
                </a:cubicBezTo>
                <a:cubicBezTo>
                  <a:pt x="561523" y="932315"/>
                  <a:pt x="398917" y="864591"/>
                  <a:pt x="152403" y="914400"/>
                </a:cubicBezTo>
                <a:cubicBezTo>
                  <a:pt x="64303" y="891222"/>
                  <a:pt x="5328" y="839673"/>
                  <a:pt x="0" y="761997"/>
                </a:cubicBezTo>
                <a:cubicBezTo>
                  <a:pt x="-18205" y="656812"/>
                  <a:pt x="23226" y="600105"/>
                  <a:pt x="0" y="469392"/>
                </a:cubicBezTo>
                <a:cubicBezTo>
                  <a:pt x="-23226" y="338680"/>
                  <a:pt x="5580" y="249941"/>
                  <a:pt x="0" y="152403"/>
                </a:cubicBezTo>
                <a:close/>
              </a:path>
              <a:path w="5229475" h="914400" stroke="0" extrusionOk="0">
                <a:moveTo>
                  <a:pt x="0" y="152403"/>
                </a:moveTo>
                <a:cubicBezTo>
                  <a:pt x="6442" y="62189"/>
                  <a:pt x="60522" y="-471"/>
                  <a:pt x="152403" y="0"/>
                </a:cubicBezTo>
                <a:cubicBezTo>
                  <a:pt x="242148" y="-3917"/>
                  <a:pt x="417482" y="19474"/>
                  <a:pt x="551848" y="0"/>
                </a:cubicBezTo>
                <a:cubicBezTo>
                  <a:pt x="686215" y="-19474"/>
                  <a:pt x="820578" y="5096"/>
                  <a:pt x="1000540" y="0"/>
                </a:cubicBezTo>
                <a:cubicBezTo>
                  <a:pt x="1180502" y="-5096"/>
                  <a:pt x="1203657" y="26978"/>
                  <a:pt x="1399986" y="0"/>
                </a:cubicBezTo>
                <a:cubicBezTo>
                  <a:pt x="1596315" y="-26978"/>
                  <a:pt x="1831837" y="53592"/>
                  <a:pt x="2045665" y="0"/>
                </a:cubicBezTo>
                <a:cubicBezTo>
                  <a:pt x="2259493" y="-53592"/>
                  <a:pt x="2435800" y="30550"/>
                  <a:pt x="2642097" y="0"/>
                </a:cubicBezTo>
                <a:cubicBezTo>
                  <a:pt x="2848394" y="-30550"/>
                  <a:pt x="2997769" y="43896"/>
                  <a:pt x="3287776" y="0"/>
                </a:cubicBezTo>
                <a:cubicBezTo>
                  <a:pt x="3577783" y="-43896"/>
                  <a:pt x="3587211" y="4662"/>
                  <a:pt x="3736468" y="0"/>
                </a:cubicBezTo>
                <a:cubicBezTo>
                  <a:pt x="3885725" y="-4662"/>
                  <a:pt x="4089252" y="53592"/>
                  <a:pt x="4185160" y="0"/>
                </a:cubicBezTo>
                <a:cubicBezTo>
                  <a:pt x="4281068" y="-53592"/>
                  <a:pt x="4437610" y="23431"/>
                  <a:pt x="4584605" y="0"/>
                </a:cubicBezTo>
                <a:cubicBezTo>
                  <a:pt x="4731601" y="-23431"/>
                  <a:pt x="4892917" y="46418"/>
                  <a:pt x="5077072" y="0"/>
                </a:cubicBezTo>
                <a:cubicBezTo>
                  <a:pt x="5154984" y="6774"/>
                  <a:pt x="5234370" y="71482"/>
                  <a:pt x="5229475" y="152403"/>
                </a:cubicBezTo>
                <a:cubicBezTo>
                  <a:pt x="5254900" y="235452"/>
                  <a:pt x="5212144" y="354347"/>
                  <a:pt x="5229475" y="445008"/>
                </a:cubicBezTo>
                <a:cubicBezTo>
                  <a:pt x="5246806" y="535670"/>
                  <a:pt x="5229233" y="624136"/>
                  <a:pt x="5229475" y="761997"/>
                </a:cubicBezTo>
                <a:cubicBezTo>
                  <a:pt x="5250860" y="841731"/>
                  <a:pt x="5146997" y="914276"/>
                  <a:pt x="5077072" y="914400"/>
                </a:cubicBezTo>
                <a:cubicBezTo>
                  <a:pt x="4927936" y="955695"/>
                  <a:pt x="4800807" y="907959"/>
                  <a:pt x="4628380" y="914400"/>
                </a:cubicBezTo>
                <a:cubicBezTo>
                  <a:pt x="4455953" y="920841"/>
                  <a:pt x="4377741" y="885673"/>
                  <a:pt x="4130441" y="914400"/>
                </a:cubicBezTo>
                <a:cubicBezTo>
                  <a:pt x="3883141" y="943127"/>
                  <a:pt x="3894963" y="882161"/>
                  <a:pt x="3730996" y="914400"/>
                </a:cubicBezTo>
                <a:cubicBezTo>
                  <a:pt x="3567030" y="946639"/>
                  <a:pt x="3305548" y="847664"/>
                  <a:pt x="3134564" y="914400"/>
                </a:cubicBezTo>
                <a:cubicBezTo>
                  <a:pt x="2963580" y="981136"/>
                  <a:pt x="2697715" y="864625"/>
                  <a:pt x="2488885" y="914400"/>
                </a:cubicBezTo>
                <a:cubicBezTo>
                  <a:pt x="2280055" y="964175"/>
                  <a:pt x="1985607" y="839209"/>
                  <a:pt x="1843206" y="914400"/>
                </a:cubicBezTo>
                <a:cubicBezTo>
                  <a:pt x="1700805" y="989591"/>
                  <a:pt x="1555265" y="895488"/>
                  <a:pt x="1443761" y="914400"/>
                </a:cubicBezTo>
                <a:cubicBezTo>
                  <a:pt x="1332257" y="933312"/>
                  <a:pt x="1085090" y="866616"/>
                  <a:pt x="847329" y="914400"/>
                </a:cubicBezTo>
                <a:cubicBezTo>
                  <a:pt x="609568" y="962184"/>
                  <a:pt x="303991" y="863408"/>
                  <a:pt x="152403" y="914400"/>
                </a:cubicBezTo>
                <a:cubicBezTo>
                  <a:pt x="75379" y="918392"/>
                  <a:pt x="22425" y="842558"/>
                  <a:pt x="0" y="761997"/>
                </a:cubicBezTo>
                <a:cubicBezTo>
                  <a:pt x="-35277" y="649458"/>
                  <a:pt x="34428" y="589061"/>
                  <a:pt x="0" y="451104"/>
                </a:cubicBezTo>
                <a:cubicBezTo>
                  <a:pt x="-34428" y="313147"/>
                  <a:pt x="7563" y="270305"/>
                  <a:pt x="0" y="152403"/>
                </a:cubicBezTo>
                <a:close/>
              </a:path>
            </a:pathLst>
          </a:custGeom>
          <a:solidFill>
            <a:srgbClr val="92AA4C">
              <a:tint val="70000"/>
              <a:lumMod val="104000"/>
            </a:srgbClr>
          </a:solidFill>
          <a:ln w="57150" cap="rnd" cmpd="sng" algn="ctr">
            <a:solidFill>
              <a:srgbClr val="92AA4C">
                <a:shade val="90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690485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TAKLIMAT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MENGENAI SISTEM KOHA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JAKESS  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TARIKH: 18 MAC 2023</a:t>
            </a:r>
            <a:endParaRPr kumimoji="0" lang="en-MY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 descr="A person giving a presentation&#10;&#10;Description automatically generated">
            <a:extLst>
              <a:ext uri="{FF2B5EF4-FFF2-40B4-BE49-F238E27FC236}">
                <a16:creationId xmlns:a16="http://schemas.microsoft.com/office/drawing/2014/main" id="{657DE0D5-9D7E-8363-53E5-694E924AE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17" t="19815" r="28646" b="25185"/>
          <a:stretch/>
        </p:blipFill>
        <p:spPr>
          <a:xfrm>
            <a:off x="3002004" y="1171074"/>
            <a:ext cx="5441779" cy="3012910"/>
          </a:xfrm>
          <a:prstGeom prst="rect">
            <a:avLst/>
          </a:prstGeom>
          <a:ln w="38100" cap="sq">
            <a:solidFill>
              <a:srgbClr val="9F8351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2830EE07-04FF-FD5B-F546-BD32601796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6" t="12963"/>
          <a:stretch/>
        </p:blipFill>
        <p:spPr>
          <a:xfrm>
            <a:off x="1302100" y="4312321"/>
            <a:ext cx="4507405" cy="2390776"/>
          </a:xfrm>
          <a:prstGeom prst="rect">
            <a:avLst/>
          </a:prstGeom>
          <a:ln w="38100" cap="sq">
            <a:solidFill>
              <a:srgbClr val="9F8351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person standing in front of a group of people sitting at desks&#10;&#10;Description automatically generated with medium confidence">
            <a:extLst>
              <a:ext uri="{FF2B5EF4-FFF2-40B4-BE49-F238E27FC236}">
                <a16:creationId xmlns:a16="http://schemas.microsoft.com/office/drawing/2014/main" id="{44B50F77-8CEF-EE69-C2B7-D946F0DE98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9" t="10851" b="11853"/>
          <a:stretch/>
        </p:blipFill>
        <p:spPr>
          <a:xfrm>
            <a:off x="6161902" y="4338887"/>
            <a:ext cx="5066541" cy="2390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19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F379E6-E875-E174-799E-98AF48C5FAEA}"/>
              </a:ext>
            </a:extLst>
          </p:cNvPr>
          <p:cNvSpPr/>
          <p:nvPr/>
        </p:nvSpPr>
        <p:spPr>
          <a:xfrm>
            <a:off x="681789" y="76385"/>
            <a:ext cx="8357937" cy="791978"/>
          </a:xfrm>
          <a:custGeom>
            <a:avLst/>
            <a:gdLst>
              <a:gd name="connsiteX0" fmla="*/ 0 w 8357937"/>
              <a:gd name="connsiteY0" fmla="*/ 131999 h 791978"/>
              <a:gd name="connsiteX1" fmla="*/ 131999 w 8357937"/>
              <a:gd name="connsiteY1" fmla="*/ 0 h 791978"/>
              <a:gd name="connsiteX2" fmla="*/ 791077 w 8357937"/>
              <a:gd name="connsiteY2" fmla="*/ 0 h 791978"/>
              <a:gd name="connsiteX3" fmla="*/ 1531094 w 8357937"/>
              <a:gd name="connsiteY3" fmla="*/ 0 h 791978"/>
              <a:gd name="connsiteX4" fmla="*/ 2271111 w 8357937"/>
              <a:gd name="connsiteY4" fmla="*/ 0 h 791978"/>
              <a:gd name="connsiteX5" fmla="*/ 2687371 w 8357937"/>
              <a:gd name="connsiteY5" fmla="*/ 0 h 791978"/>
              <a:gd name="connsiteX6" fmla="*/ 3022692 w 8357937"/>
              <a:gd name="connsiteY6" fmla="*/ 0 h 791978"/>
              <a:gd name="connsiteX7" fmla="*/ 3438951 w 8357937"/>
              <a:gd name="connsiteY7" fmla="*/ 0 h 791978"/>
              <a:gd name="connsiteX8" fmla="*/ 3855211 w 8357937"/>
              <a:gd name="connsiteY8" fmla="*/ 0 h 791978"/>
              <a:gd name="connsiteX9" fmla="*/ 4595228 w 8357937"/>
              <a:gd name="connsiteY9" fmla="*/ 0 h 791978"/>
              <a:gd name="connsiteX10" fmla="*/ 5173367 w 8357937"/>
              <a:gd name="connsiteY10" fmla="*/ 0 h 791978"/>
              <a:gd name="connsiteX11" fmla="*/ 5832445 w 8357937"/>
              <a:gd name="connsiteY11" fmla="*/ 0 h 791978"/>
              <a:gd name="connsiteX12" fmla="*/ 6167765 w 8357937"/>
              <a:gd name="connsiteY12" fmla="*/ 0 h 791978"/>
              <a:gd name="connsiteX13" fmla="*/ 6826843 w 8357937"/>
              <a:gd name="connsiteY13" fmla="*/ 0 h 791978"/>
              <a:gd name="connsiteX14" fmla="*/ 7485921 w 8357937"/>
              <a:gd name="connsiteY14" fmla="*/ 0 h 791978"/>
              <a:gd name="connsiteX15" fmla="*/ 8225938 w 8357937"/>
              <a:gd name="connsiteY15" fmla="*/ 0 h 791978"/>
              <a:gd name="connsiteX16" fmla="*/ 8357937 w 8357937"/>
              <a:gd name="connsiteY16" fmla="*/ 131999 h 791978"/>
              <a:gd name="connsiteX17" fmla="*/ 8357937 w 8357937"/>
              <a:gd name="connsiteY17" fmla="*/ 659979 h 791978"/>
              <a:gd name="connsiteX18" fmla="*/ 8225938 w 8357937"/>
              <a:gd name="connsiteY18" fmla="*/ 791978 h 791978"/>
              <a:gd name="connsiteX19" fmla="*/ 7809678 w 8357937"/>
              <a:gd name="connsiteY19" fmla="*/ 791978 h 791978"/>
              <a:gd name="connsiteX20" fmla="*/ 7312479 w 8357937"/>
              <a:gd name="connsiteY20" fmla="*/ 791978 h 791978"/>
              <a:gd name="connsiteX21" fmla="*/ 6977159 w 8357937"/>
              <a:gd name="connsiteY21" fmla="*/ 791978 h 791978"/>
              <a:gd name="connsiteX22" fmla="*/ 6641839 w 8357937"/>
              <a:gd name="connsiteY22" fmla="*/ 791978 h 791978"/>
              <a:gd name="connsiteX23" fmla="*/ 6144639 w 8357937"/>
              <a:gd name="connsiteY23" fmla="*/ 791978 h 791978"/>
              <a:gd name="connsiteX24" fmla="*/ 5566501 w 8357937"/>
              <a:gd name="connsiteY24" fmla="*/ 791978 h 791978"/>
              <a:gd name="connsiteX25" fmla="*/ 4907423 w 8357937"/>
              <a:gd name="connsiteY25" fmla="*/ 791978 h 791978"/>
              <a:gd name="connsiteX26" fmla="*/ 4572103 w 8357937"/>
              <a:gd name="connsiteY26" fmla="*/ 791978 h 791978"/>
              <a:gd name="connsiteX27" fmla="*/ 4155843 w 8357937"/>
              <a:gd name="connsiteY27" fmla="*/ 791978 h 791978"/>
              <a:gd name="connsiteX28" fmla="*/ 3739583 w 8357937"/>
              <a:gd name="connsiteY28" fmla="*/ 791978 h 791978"/>
              <a:gd name="connsiteX29" fmla="*/ 3323324 w 8357937"/>
              <a:gd name="connsiteY29" fmla="*/ 791978 h 791978"/>
              <a:gd name="connsiteX30" fmla="*/ 2664246 w 8357937"/>
              <a:gd name="connsiteY30" fmla="*/ 791978 h 791978"/>
              <a:gd name="connsiteX31" fmla="*/ 2167047 w 8357937"/>
              <a:gd name="connsiteY31" fmla="*/ 791978 h 791978"/>
              <a:gd name="connsiteX32" fmla="*/ 1750787 w 8357937"/>
              <a:gd name="connsiteY32" fmla="*/ 791978 h 791978"/>
              <a:gd name="connsiteX33" fmla="*/ 1091709 w 8357937"/>
              <a:gd name="connsiteY33" fmla="*/ 791978 h 791978"/>
              <a:gd name="connsiteX34" fmla="*/ 131999 w 8357937"/>
              <a:gd name="connsiteY34" fmla="*/ 791978 h 791978"/>
              <a:gd name="connsiteX35" fmla="*/ 0 w 8357937"/>
              <a:gd name="connsiteY35" fmla="*/ 659979 h 791978"/>
              <a:gd name="connsiteX36" fmla="*/ 0 w 8357937"/>
              <a:gd name="connsiteY36" fmla="*/ 131999 h 79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357937" h="791978" fill="none" extrusionOk="0">
                <a:moveTo>
                  <a:pt x="0" y="131999"/>
                </a:moveTo>
                <a:cubicBezTo>
                  <a:pt x="-2956" y="60154"/>
                  <a:pt x="55760" y="-13520"/>
                  <a:pt x="131999" y="0"/>
                </a:cubicBezTo>
                <a:cubicBezTo>
                  <a:pt x="424329" y="-18663"/>
                  <a:pt x="603089" y="18767"/>
                  <a:pt x="791077" y="0"/>
                </a:cubicBezTo>
                <a:cubicBezTo>
                  <a:pt x="979065" y="-18767"/>
                  <a:pt x="1372909" y="5766"/>
                  <a:pt x="1531094" y="0"/>
                </a:cubicBezTo>
                <a:cubicBezTo>
                  <a:pt x="1689279" y="-5766"/>
                  <a:pt x="2042018" y="19372"/>
                  <a:pt x="2271111" y="0"/>
                </a:cubicBezTo>
                <a:cubicBezTo>
                  <a:pt x="2500204" y="-19372"/>
                  <a:pt x="2564096" y="12202"/>
                  <a:pt x="2687371" y="0"/>
                </a:cubicBezTo>
                <a:cubicBezTo>
                  <a:pt x="2810646" y="-12202"/>
                  <a:pt x="2857359" y="5350"/>
                  <a:pt x="3022692" y="0"/>
                </a:cubicBezTo>
                <a:cubicBezTo>
                  <a:pt x="3188025" y="-5350"/>
                  <a:pt x="3241436" y="49697"/>
                  <a:pt x="3438951" y="0"/>
                </a:cubicBezTo>
                <a:cubicBezTo>
                  <a:pt x="3636466" y="-49697"/>
                  <a:pt x="3647534" y="1303"/>
                  <a:pt x="3855211" y="0"/>
                </a:cubicBezTo>
                <a:cubicBezTo>
                  <a:pt x="4062888" y="-1303"/>
                  <a:pt x="4409502" y="34747"/>
                  <a:pt x="4595228" y="0"/>
                </a:cubicBezTo>
                <a:cubicBezTo>
                  <a:pt x="4780954" y="-34747"/>
                  <a:pt x="4936809" y="49283"/>
                  <a:pt x="5173367" y="0"/>
                </a:cubicBezTo>
                <a:cubicBezTo>
                  <a:pt x="5409925" y="-49283"/>
                  <a:pt x="5589443" y="38516"/>
                  <a:pt x="5832445" y="0"/>
                </a:cubicBezTo>
                <a:cubicBezTo>
                  <a:pt x="6075447" y="-38516"/>
                  <a:pt x="6083749" y="7320"/>
                  <a:pt x="6167765" y="0"/>
                </a:cubicBezTo>
                <a:cubicBezTo>
                  <a:pt x="6251781" y="-7320"/>
                  <a:pt x="6514205" y="7063"/>
                  <a:pt x="6826843" y="0"/>
                </a:cubicBezTo>
                <a:cubicBezTo>
                  <a:pt x="7139481" y="-7063"/>
                  <a:pt x="7165771" y="29764"/>
                  <a:pt x="7485921" y="0"/>
                </a:cubicBezTo>
                <a:cubicBezTo>
                  <a:pt x="7806071" y="-29764"/>
                  <a:pt x="7888592" y="6797"/>
                  <a:pt x="8225938" y="0"/>
                </a:cubicBezTo>
                <a:cubicBezTo>
                  <a:pt x="8299762" y="-6098"/>
                  <a:pt x="8364823" y="77650"/>
                  <a:pt x="8357937" y="131999"/>
                </a:cubicBezTo>
                <a:cubicBezTo>
                  <a:pt x="8413421" y="326120"/>
                  <a:pt x="8332764" y="486113"/>
                  <a:pt x="8357937" y="659979"/>
                </a:cubicBezTo>
                <a:cubicBezTo>
                  <a:pt x="8356072" y="733032"/>
                  <a:pt x="8308925" y="776666"/>
                  <a:pt x="8225938" y="791978"/>
                </a:cubicBezTo>
                <a:cubicBezTo>
                  <a:pt x="8041665" y="816160"/>
                  <a:pt x="7934967" y="745058"/>
                  <a:pt x="7809678" y="791978"/>
                </a:cubicBezTo>
                <a:cubicBezTo>
                  <a:pt x="7684389" y="838898"/>
                  <a:pt x="7486776" y="779472"/>
                  <a:pt x="7312479" y="791978"/>
                </a:cubicBezTo>
                <a:cubicBezTo>
                  <a:pt x="7138182" y="804484"/>
                  <a:pt x="7127804" y="790858"/>
                  <a:pt x="6977159" y="791978"/>
                </a:cubicBezTo>
                <a:cubicBezTo>
                  <a:pt x="6826514" y="793098"/>
                  <a:pt x="6748899" y="786550"/>
                  <a:pt x="6641839" y="791978"/>
                </a:cubicBezTo>
                <a:cubicBezTo>
                  <a:pt x="6534779" y="797406"/>
                  <a:pt x="6314285" y="759209"/>
                  <a:pt x="6144639" y="791978"/>
                </a:cubicBezTo>
                <a:cubicBezTo>
                  <a:pt x="5974993" y="824747"/>
                  <a:pt x="5723796" y="755104"/>
                  <a:pt x="5566501" y="791978"/>
                </a:cubicBezTo>
                <a:cubicBezTo>
                  <a:pt x="5409206" y="828852"/>
                  <a:pt x="5137454" y="785364"/>
                  <a:pt x="4907423" y="791978"/>
                </a:cubicBezTo>
                <a:cubicBezTo>
                  <a:pt x="4677392" y="798592"/>
                  <a:pt x="4738522" y="763823"/>
                  <a:pt x="4572103" y="791978"/>
                </a:cubicBezTo>
                <a:cubicBezTo>
                  <a:pt x="4405684" y="820133"/>
                  <a:pt x="4250577" y="747343"/>
                  <a:pt x="4155843" y="791978"/>
                </a:cubicBezTo>
                <a:cubicBezTo>
                  <a:pt x="4061109" y="836613"/>
                  <a:pt x="3942178" y="773354"/>
                  <a:pt x="3739583" y="791978"/>
                </a:cubicBezTo>
                <a:cubicBezTo>
                  <a:pt x="3536988" y="810602"/>
                  <a:pt x="3512664" y="785052"/>
                  <a:pt x="3323324" y="791978"/>
                </a:cubicBezTo>
                <a:cubicBezTo>
                  <a:pt x="3133984" y="798904"/>
                  <a:pt x="2809203" y="763260"/>
                  <a:pt x="2664246" y="791978"/>
                </a:cubicBezTo>
                <a:cubicBezTo>
                  <a:pt x="2519289" y="820696"/>
                  <a:pt x="2345232" y="743761"/>
                  <a:pt x="2167047" y="791978"/>
                </a:cubicBezTo>
                <a:cubicBezTo>
                  <a:pt x="1988862" y="840195"/>
                  <a:pt x="1934341" y="774795"/>
                  <a:pt x="1750787" y="791978"/>
                </a:cubicBezTo>
                <a:cubicBezTo>
                  <a:pt x="1567233" y="809161"/>
                  <a:pt x="1290894" y="782174"/>
                  <a:pt x="1091709" y="791978"/>
                </a:cubicBezTo>
                <a:cubicBezTo>
                  <a:pt x="892524" y="801782"/>
                  <a:pt x="468983" y="782643"/>
                  <a:pt x="131999" y="791978"/>
                </a:cubicBezTo>
                <a:cubicBezTo>
                  <a:pt x="63035" y="772304"/>
                  <a:pt x="-16888" y="720003"/>
                  <a:pt x="0" y="659979"/>
                </a:cubicBezTo>
                <a:cubicBezTo>
                  <a:pt x="-56934" y="509842"/>
                  <a:pt x="28525" y="362458"/>
                  <a:pt x="0" y="131999"/>
                </a:cubicBezTo>
                <a:close/>
              </a:path>
              <a:path w="8357937" h="791978" stroke="0" extrusionOk="0">
                <a:moveTo>
                  <a:pt x="0" y="131999"/>
                </a:moveTo>
                <a:cubicBezTo>
                  <a:pt x="-9070" y="66521"/>
                  <a:pt x="47035" y="-703"/>
                  <a:pt x="131999" y="0"/>
                </a:cubicBezTo>
                <a:cubicBezTo>
                  <a:pt x="263962" y="-62616"/>
                  <a:pt x="495766" y="39678"/>
                  <a:pt x="791077" y="0"/>
                </a:cubicBezTo>
                <a:cubicBezTo>
                  <a:pt x="1086388" y="-39678"/>
                  <a:pt x="1110480" y="40882"/>
                  <a:pt x="1288276" y="0"/>
                </a:cubicBezTo>
                <a:cubicBezTo>
                  <a:pt x="1466072" y="-40882"/>
                  <a:pt x="1724478" y="21978"/>
                  <a:pt x="2028293" y="0"/>
                </a:cubicBezTo>
                <a:cubicBezTo>
                  <a:pt x="2332108" y="-21978"/>
                  <a:pt x="2524045" y="12931"/>
                  <a:pt x="2687371" y="0"/>
                </a:cubicBezTo>
                <a:cubicBezTo>
                  <a:pt x="2850697" y="-12931"/>
                  <a:pt x="3165526" y="70883"/>
                  <a:pt x="3346449" y="0"/>
                </a:cubicBezTo>
                <a:cubicBezTo>
                  <a:pt x="3527372" y="-70883"/>
                  <a:pt x="3712680" y="41371"/>
                  <a:pt x="4005527" y="0"/>
                </a:cubicBezTo>
                <a:cubicBezTo>
                  <a:pt x="4298374" y="-41371"/>
                  <a:pt x="4438113" y="45359"/>
                  <a:pt x="4745544" y="0"/>
                </a:cubicBezTo>
                <a:cubicBezTo>
                  <a:pt x="5052975" y="-45359"/>
                  <a:pt x="4930283" y="6577"/>
                  <a:pt x="5080865" y="0"/>
                </a:cubicBezTo>
                <a:cubicBezTo>
                  <a:pt x="5231447" y="-6577"/>
                  <a:pt x="5382683" y="18395"/>
                  <a:pt x="5659003" y="0"/>
                </a:cubicBezTo>
                <a:cubicBezTo>
                  <a:pt x="5935323" y="-18395"/>
                  <a:pt x="5966872" y="15157"/>
                  <a:pt x="6075263" y="0"/>
                </a:cubicBezTo>
                <a:cubicBezTo>
                  <a:pt x="6183654" y="-15157"/>
                  <a:pt x="6325042" y="51095"/>
                  <a:pt x="6572462" y="0"/>
                </a:cubicBezTo>
                <a:cubicBezTo>
                  <a:pt x="6819882" y="-51095"/>
                  <a:pt x="6834637" y="9658"/>
                  <a:pt x="6988722" y="0"/>
                </a:cubicBezTo>
                <a:cubicBezTo>
                  <a:pt x="7142807" y="-9658"/>
                  <a:pt x="7314885" y="51571"/>
                  <a:pt x="7485921" y="0"/>
                </a:cubicBezTo>
                <a:cubicBezTo>
                  <a:pt x="7656957" y="-51571"/>
                  <a:pt x="8017412" y="31928"/>
                  <a:pt x="8225938" y="0"/>
                </a:cubicBezTo>
                <a:cubicBezTo>
                  <a:pt x="8297932" y="2820"/>
                  <a:pt x="8378122" y="52459"/>
                  <a:pt x="8357937" y="131999"/>
                </a:cubicBezTo>
                <a:cubicBezTo>
                  <a:pt x="8372298" y="350111"/>
                  <a:pt x="8350326" y="508045"/>
                  <a:pt x="8357937" y="659979"/>
                </a:cubicBezTo>
                <a:cubicBezTo>
                  <a:pt x="8363701" y="736730"/>
                  <a:pt x="8294877" y="783751"/>
                  <a:pt x="8225938" y="791978"/>
                </a:cubicBezTo>
                <a:cubicBezTo>
                  <a:pt x="8095414" y="840075"/>
                  <a:pt x="7900112" y="750151"/>
                  <a:pt x="7647800" y="791978"/>
                </a:cubicBezTo>
                <a:cubicBezTo>
                  <a:pt x="7395488" y="833805"/>
                  <a:pt x="7230765" y="748656"/>
                  <a:pt x="6907782" y="791978"/>
                </a:cubicBezTo>
                <a:cubicBezTo>
                  <a:pt x="6584799" y="835300"/>
                  <a:pt x="6521819" y="765603"/>
                  <a:pt x="6248704" y="791978"/>
                </a:cubicBezTo>
                <a:cubicBezTo>
                  <a:pt x="5975589" y="818353"/>
                  <a:pt x="6026171" y="767812"/>
                  <a:pt x="5832445" y="791978"/>
                </a:cubicBezTo>
                <a:cubicBezTo>
                  <a:pt x="5638719" y="816144"/>
                  <a:pt x="5549749" y="780760"/>
                  <a:pt x="5416185" y="791978"/>
                </a:cubicBezTo>
                <a:cubicBezTo>
                  <a:pt x="5282621" y="803196"/>
                  <a:pt x="5148658" y="783537"/>
                  <a:pt x="4918986" y="791978"/>
                </a:cubicBezTo>
                <a:cubicBezTo>
                  <a:pt x="4689314" y="800419"/>
                  <a:pt x="4582395" y="740712"/>
                  <a:pt x="4421787" y="791978"/>
                </a:cubicBezTo>
                <a:cubicBezTo>
                  <a:pt x="4261179" y="843244"/>
                  <a:pt x="4057001" y="738491"/>
                  <a:pt x="3762709" y="791978"/>
                </a:cubicBezTo>
                <a:cubicBezTo>
                  <a:pt x="3468417" y="845465"/>
                  <a:pt x="3503594" y="761418"/>
                  <a:pt x="3265510" y="791978"/>
                </a:cubicBezTo>
                <a:cubicBezTo>
                  <a:pt x="3027426" y="822538"/>
                  <a:pt x="2965260" y="727360"/>
                  <a:pt x="2687371" y="791978"/>
                </a:cubicBezTo>
                <a:cubicBezTo>
                  <a:pt x="2409482" y="856596"/>
                  <a:pt x="2351968" y="743523"/>
                  <a:pt x="2190172" y="791978"/>
                </a:cubicBezTo>
                <a:cubicBezTo>
                  <a:pt x="2028376" y="840433"/>
                  <a:pt x="1728023" y="725956"/>
                  <a:pt x="1450155" y="791978"/>
                </a:cubicBezTo>
                <a:cubicBezTo>
                  <a:pt x="1172287" y="858000"/>
                  <a:pt x="1000853" y="757498"/>
                  <a:pt x="872016" y="791978"/>
                </a:cubicBezTo>
                <a:cubicBezTo>
                  <a:pt x="743179" y="826458"/>
                  <a:pt x="387302" y="740932"/>
                  <a:pt x="131999" y="791978"/>
                </a:cubicBezTo>
                <a:cubicBezTo>
                  <a:pt x="49219" y="788495"/>
                  <a:pt x="-10931" y="734047"/>
                  <a:pt x="0" y="659979"/>
                </a:cubicBezTo>
                <a:cubicBezTo>
                  <a:pt x="-40331" y="490484"/>
                  <a:pt x="36910" y="332501"/>
                  <a:pt x="0" y="131999"/>
                </a:cubicBezTo>
                <a:close/>
              </a:path>
            </a:pathLst>
          </a:custGeom>
          <a:solidFill>
            <a:srgbClr val="6AAC91">
              <a:tint val="70000"/>
              <a:lumMod val="104000"/>
            </a:srgbClr>
          </a:solidFill>
          <a:ln w="38100" cap="rnd" cmpd="sng" algn="ctr">
            <a:solidFill>
              <a:srgbClr val="9F8351">
                <a:lumMod val="75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10889902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Medium" panose="02040604050005020304" pitchFamily="18" charset="0"/>
                <a:ea typeface="+mn-ea"/>
                <a:cs typeface="+mn-cs"/>
              </a:rPr>
              <a:t>KURSUS PENGURUSAN BAHAN PUSAT SUMBER MELALUI SISTEM KOHA TARIKH: 4-5 APRIL 2023</a:t>
            </a:r>
            <a:endParaRPr kumimoji="0" lang="en-MY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Medium" panose="02040604050005020304" pitchFamily="18" charset="0"/>
              <a:ea typeface="+mn-ea"/>
              <a:cs typeface="+mn-cs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A50E5C-9F7A-FAB1-BE9F-D2DDE2228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38" y="971176"/>
            <a:ext cx="5474927" cy="2925514"/>
          </a:xfrm>
          <a:prstGeom prst="rect">
            <a:avLst/>
          </a:prstGeom>
          <a:ln w="38100" cap="sq">
            <a:solidFill>
              <a:srgbClr val="DE7E18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9F78E34-47CE-EA68-0B10-0C1EB206F5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36" t="8375" r="2619" b="18549"/>
          <a:stretch/>
        </p:blipFill>
        <p:spPr>
          <a:xfrm>
            <a:off x="6913472" y="1084513"/>
            <a:ext cx="4533461" cy="2812177"/>
          </a:xfrm>
          <a:prstGeom prst="rect">
            <a:avLst/>
          </a:prstGeom>
          <a:ln w="38100" cap="sq">
            <a:solidFill>
              <a:srgbClr val="728653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251D5344-DAFB-A28E-8D2B-19E83A3EE2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6" b="4639"/>
          <a:stretch/>
        </p:blipFill>
        <p:spPr>
          <a:xfrm>
            <a:off x="4153501" y="4082773"/>
            <a:ext cx="5200650" cy="2698842"/>
          </a:xfrm>
          <a:prstGeom prst="rect">
            <a:avLst/>
          </a:prstGeom>
          <a:ln w="38100" cap="sq">
            <a:solidFill>
              <a:srgbClr val="6AAC91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24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86172F-2411-07F6-C885-6C1ACACC64C4}"/>
              </a:ext>
            </a:extLst>
          </p:cNvPr>
          <p:cNvSpPr/>
          <p:nvPr/>
        </p:nvSpPr>
        <p:spPr>
          <a:xfrm>
            <a:off x="2173615" y="118311"/>
            <a:ext cx="4235205" cy="914400"/>
          </a:xfrm>
          <a:prstGeom prst="roundRect">
            <a:avLst/>
          </a:prstGeom>
          <a:solidFill>
            <a:srgbClr val="9F8351">
              <a:tint val="70000"/>
              <a:lumMod val="104000"/>
            </a:srgbClr>
          </a:solidFill>
          <a:ln w="38100" cap="rnd" cmpd="sng" algn="ctr">
            <a:solidFill>
              <a:srgbClr val="9F8351">
                <a:shade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MESYUARAT LEMBAGA PENASIHAT JURNAL HUKUM BIL 1/2023 </a:t>
            </a:r>
          </a:p>
        </p:txBody>
      </p:sp>
      <p:pic>
        <p:nvPicPr>
          <p:cNvPr id="3" name="Picture 2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C15B652F-3392-44C6-1960-302AE5E39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39" y="1279081"/>
            <a:ext cx="4683454" cy="2666274"/>
          </a:xfrm>
          <a:prstGeom prst="rect">
            <a:avLst/>
          </a:prstGeom>
          <a:ln w="38100" cap="sq">
            <a:solidFill>
              <a:srgbClr val="92AA4C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EF9A805-65A4-E59D-8FC6-5E1F813AE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0695" r="44043" b="19445"/>
          <a:stretch/>
        </p:blipFill>
        <p:spPr>
          <a:xfrm>
            <a:off x="6281109" y="1279082"/>
            <a:ext cx="4558877" cy="2666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group of people in a meeting&#10;&#10;Description automatically generated with low confidence">
            <a:extLst>
              <a:ext uri="{FF2B5EF4-FFF2-40B4-BE49-F238E27FC236}">
                <a16:creationId xmlns:a16="http://schemas.microsoft.com/office/drawing/2014/main" id="{AB61881A-F894-7AA6-29B7-1EA85A7D0B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22" t="25723" r="3300"/>
          <a:stretch/>
        </p:blipFill>
        <p:spPr>
          <a:xfrm>
            <a:off x="3915168" y="4127917"/>
            <a:ext cx="4477357" cy="2487067"/>
          </a:xfrm>
          <a:prstGeom prst="rect">
            <a:avLst/>
          </a:prstGeom>
          <a:ln w="38100" cap="sq">
            <a:solidFill>
              <a:srgbClr val="92AA4C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39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F23EA7A-666F-BBF5-D0A6-C8066D170E60}"/>
              </a:ext>
            </a:extLst>
          </p:cNvPr>
          <p:cNvSpPr/>
          <p:nvPr/>
        </p:nvSpPr>
        <p:spPr>
          <a:xfrm>
            <a:off x="389467" y="159753"/>
            <a:ext cx="8594112" cy="754648"/>
          </a:xfrm>
          <a:prstGeom prst="roundRect">
            <a:avLst/>
          </a:prstGeom>
          <a:solidFill>
            <a:srgbClr val="6AAC91"/>
          </a:solidFill>
          <a:ln w="15875" cap="rnd" cmpd="sng" algn="ctr">
            <a:solidFill>
              <a:srgbClr val="6AAC9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PROGRAM CELIK SYARIAH 2023 DI MASJID SULTAN ZAINAL ABIDIN (MASJID BESI, PUTRAJAYA)</a:t>
            </a:r>
            <a:endParaRPr kumimoji="0" lang="en-MY" sz="20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 descr="A group of people standing in front of a table with books&#10;&#10;Description automatically generated with medium confidence">
            <a:extLst>
              <a:ext uri="{FF2B5EF4-FFF2-40B4-BE49-F238E27FC236}">
                <a16:creationId xmlns:a16="http://schemas.microsoft.com/office/drawing/2014/main" id="{737BD91F-965A-0160-0FF6-23622E1C8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93" t="17222"/>
          <a:stretch/>
        </p:blipFill>
        <p:spPr>
          <a:xfrm>
            <a:off x="3865402" y="1403450"/>
            <a:ext cx="2884442" cy="364634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 group of people standing in front of a table with books&#10;&#10;Description automatically generated">
            <a:extLst>
              <a:ext uri="{FF2B5EF4-FFF2-40B4-BE49-F238E27FC236}">
                <a16:creationId xmlns:a16="http://schemas.microsoft.com/office/drawing/2014/main" id="{1FBDC25F-3630-5E82-B7A2-424E145F21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79" b="1666"/>
          <a:stretch/>
        </p:blipFill>
        <p:spPr>
          <a:xfrm>
            <a:off x="7281194" y="1755234"/>
            <a:ext cx="2768326" cy="3646343"/>
          </a:xfrm>
          <a:prstGeom prst="rect">
            <a:avLst/>
          </a:prstGeom>
          <a:ln w="38100" cap="sq">
            <a:solidFill>
              <a:srgbClr val="DE7E18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group of people standing in front of a table&#10;&#10;Description automatically generated">
            <a:extLst>
              <a:ext uri="{FF2B5EF4-FFF2-40B4-BE49-F238E27FC236}">
                <a16:creationId xmlns:a16="http://schemas.microsoft.com/office/drawing/2014/main" id="{7B641ACD-53E5-F4F5-4F79-C726A06054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8056" r="25855"/>
          <a:stretch/>
        </p:blipFill>
        <p:spPr>
          <a:xfrm>
            <a:off x="389283" y="1213980"/>
            <a:ext cx="3026509" cy="3588462"/>
          </a:xfrm>
          <a:prstGeom prst="rect">
            <a:avLst/>
          </a:prstGeom>
          <a:ln w="38100" cap="sq">
            <a:solidFill>
              <a:srgbClr val="72865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98A6D2-1DF7-D1F4-8683-243BD0001CD8}"/>
              </a:ext>
            </a:extLst>
          </p:cNvPr>
          <p:cNvSpPr/>
          <p:nvPr/>
        </p:nvSpPr>
        <p:spPr>
          <a:xfrm>
            <a:off x="203200" y="182377"/>
            <a:ext cx="6942667" cy="986023"/>
          </a:xfrm>
          <a:custGeom>
            <a:avLst/>
            <a:gdLst>
              <a:gd name="connsiteX0" fmla="*/ 0 w 6942667"/>
              <a:gd name="connsiteY0" fmla="*/ 164340 h 986023"/>
              <a:gd name="connsiteX1" fmla="*/ 164340 w 6942667"/>
              <a:gd name="connsiteY1" fmla="*/ 0 h 986023"/>
              <a:gd name="connsiteX2" fmla="*/ 715506 w 6942667"/>
              <a:gd name="connsiteY2" fmla="*/ 0 h 986023"/>
              <a:gd name="connsiteX3" fmla="*/ 1134391 w 6942667"/>
              <a:gd name="connsiteY3" fmla="*/ 0 h 986023"/>
              <a:gd name="connsiteX4" fmla="*/ 1487137 w 6942667"/>
              <a:gd name="connsiteY4" fmla="*/ 0 h 986023"/>
              <a:gd name="connsiteX5" fmla="*/ 1839883 w 6942667"/>
              <a:gd name="connsiteY5" fmla="*/ 0 h 986023"/>
              <a:gd name="connsiteX6" fmla="*/ 2391049 w 6942667"/>
              <a:gd name="connsiteY6" fmla="*/ 0 h 986023"/>
              <a:gd name="connsiteX7" fmla="*/ 3074494 w 6942667"/>
              <a:gd name="connsiteY7" fmla="*/ 0 h 986023"/>
              <a:gd name="connsiteX8" fmla="*/ 3427240 w 6942667"/>
              <a:gd name="connsiteY8" fmla="*/ 0 h 986023"/>
              <a:gd name="connsiteX9" fmla="*/ 4110686 w 6942667"/>
              <a:gd name="connsiteY9" fmla="*/ 0 h 986023"/>
              <a:gd name="connsiteX10" fmla="*/ 4727991 w 6942667"/>
              <a:gd name="connsiteY10" fmla="*/ 0 h 986023"/>
              <a:gd name="connsiteX11" fmla="*/ 5080737 w 6942667"/>
              <a:gd name="connsiteY11" fmla="*/ 0 h 986023"/>
              <a:gd name="connsiteX12" fmla="*/ 5499623 w 6942667"/>
              <a:gd name="connsiteY12" fmla="*/ 0 h 986023"/>
              <a:gd name="connsiteX13" fmla="*/ 5984649 w 6942667"/>
              <a:gd name="connsiteY13" fmla="*/ 0 h 986023"/>
              <a:gd name="connsiteX14" fmla="*/ 6778327 w 6942667"/>
              <a:gd name="connsiteY14" fmla="*/ 0 h 986023"/>
              <a:gd name="connsiteX15" fmla="*/ 6942667 w 6942667"/>
              <a:gd name="connsiteY15" fmla="*/ 164340 h 986023"/>
              <a:gd name="connsiteX16" fmla="*/ 6942667 w 6942667"/>
              <a:gd name="connsiteY16" fmla="*/ 479865 h 986023"/>
              <a:gd name="connsiteX17" fmla="*/ 6942667 w 6942667"/>
              <a:gd name="connsiteY17" fmla="*/ 821683 h 986023"/>
              <a:gd name="connsiteX18" fmla="*/ 6778327 w 6942667"/>
              <a:gd name="connsiteY18" fmla="*/ 986023 h 986023"/>
              <a:gd name="connsiteX19" fmla="*/ 6359441 w 6942667"/>
              <a:gd name="connsiteY19" fmla="*/ 986023 h 986023"/>
              <a:gd name="connsiteX20" fmla="*/ 5940555 w 6942667"/>
              <a:gd name="connsiteY20" fmla="*/ 986023 h 986023"/>
              <a:gd name="connsiteX21" fmla="*/ 5455530 w 6942667"/>
              <a:gd name="connsiteY21" fmla="*/ 986023 h 986023"/>
              <a:gd name="connsiteX22" fmla="*/ 4838224 w 6942667"/>
              <a:gd name="connsiteY22" fmla="*/ 986023 h 986023"/>
              <a:gd name="connsiteX23" fmla="*/ 4419338 w 6942667"/>
              <a:gd name="connsiteY23" fmla="*/ 986023 h 986023"/>
              <a:gd name="connsiteX24" fmla="*/ 3802033 w 6942667"/>
              <a:gd name="connsiteY24" fmla="*/ 986023 h 986023"/>
              <a:gd name="connsiteX25" fmla="*/ 3250867 w 6942667"/>
              <a:gd name="connsiteY25" fmla="*/ 986023 h 986023"/>
              <a:gd name="connsiteX26" fmla="*/ 2567422 w 6942667"/>
              <a:gd name="connsiteY26" fmla="*/ 986023 h 986023"/>
              <a:gd name="connsiteX27" fmla="*/ 2082396 w 6942667"/>
              <a:gd name="connsiteY27" fmla="*/ 986023 h 986023"/>
              <a:gd name="connsiteX28" fmla="*/ 1465091 w 6942667"/>
              <a:gd name="connsiteY28" fmla="*/ 986023 h 986023"/>
              <a:gd name="connsiteX29" fmla="*/ 913925 w 6942667"/>
              <a:gd name="connsiteY29" fmla="*/ 986023 h 986023"/>
              <a:gd name="connsiteX30" fmla="*/ 164340 w 6942667"/>
              <a:gd name="connsiteY30" fmla="*/ 986023 h 986023"/>
              <a:gd name="connsiteX31" fmla="*/ 0 w 6942667"/>
              <a:gd name="connsiteY31" fmla="*/ 821683 h 986023"/>
              <a:gd name="connsiteX32" fmla="*/ 0 w 6942667"/>
              <a:gd name="connsiteY32" fmla="*/ 486438 h 986023"/>
              <a:gd name="connsiteX33" fmla="*/ 0 w 6942667"/>
              <a:gd name="connsiteY33" fmla="*/ 164340 h 98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942667" h="986023" fill="none" extrusionOk="0">
                <a:moveTo>
                  <a:pt x="0" y="164340"/>
                </a:moveTo>
                <a:cubicBezTo>
                  <a:pt x="-3117" y="80941"/>
                  <a:pt x="87265" y="-3714"/>
                  <a:pt x="164340" y="0"/>
                </a:cubicBezTo>
                <a:cubicBezTo>
                  <a:pt x="315138" y="-9802"/>
                  <a:pt x="547212" y="15763"/>
                  <a:pt x="715506" y="0"/>
                </a:cubicBezTo>
                <a:cubicBezTo>
                  <a:pt x="883800" y="-15763"/>
                  <a:pt x="1044110" y="8934"/>
                  <a:pt x="1134391" y="0"/>
                </a:cubicBezTo>
                <a:cubicBezTo>
                  <a:pt x="1224673" y="-8934"/>
                  <a:pt x="1340409" y="33685"/>
                  <a:pt x="1487137" y="0"/>
                </a:cubicBezTo>
                <a:cubicBezTo>
                  <a:pt x="1633865" y="-33685"/>
                  <a:pt x="1688973" y="21247"/>
                  <a:pt x="1839883" y="0"/>
                </a:cubicBezTo>
                <a:cubicBezTo>
                  <a:pt x="1990793" y="-21247"/>
                  <a:pt x="2164239" y="10405"/>
                  <a:pt x="2391049" y="0"/>
                </a:cubicBezTo>
                <a:cubicBezTo>
                  <a:pt x="2617859" y="-10405"/>
                  <a:pt x="2772487" y="14187"/>
                  <a:pt x="3074494" y="0"/>
                </a:cubicBezTo>
                <a:cubicBezTo>
                  <a:pt x="3376502" y="-14187"/>
                  <a:pt x="3258838" y="15620"/>
                  <a:pt x="3427240" y="0"/>
                </a:cubicBezTo>
                <a:cubicBezTo>
                  <a:pt x="3595642" y="-15620"/>
                  <a:pt x="3785924" y="44631"/>
                  <a:pt x="4110686" y="0"/>
                </a:cubicBezTo>
                <a:cubicBezTo>
                  <a:pt x="4435448" y="-44631"/>
                  <a:pt x="4587063" y="6686"/>
                  <a:pt x="4727991" y="0"/>
                </a:cubicBezTo>
                <a:cubicBezTo>
                  <a:pt x="4868919" y="-6686"/>
                  <a:pt x="4925180" y="27429"/>
                  <a:pt x="5080737" y="0"/>
                </a:cubicBezTo>
                <a:cubicBezTo>
                  <a:pt x="5236294" y="-27429"/>
                  <a:pt x="5319929" y="44565"/>
                  <a:pt x="5499623" y="0"/>
                </a:cubicBezTo>
                <a:cubicBezTo>
                  <a:pt x="5679317" y="-44565"/>
                  <a:pt x="5778086" y="55787"/>
                  <a:pt x="5984649" y="0"/>
                </a:cubicBezTo>
                <a:cubicBezTo>
                  <a:pt x="6191212" y="-55787"/>
                  <a:pt x="6444953" y="4688"/>
                  <a:pt x="6778327" y="0"/>
                </a:cubicBezTo>
                <a:cubicBezTo>
                  <a:pt x="6867220" y="-22266"/>
                  <a:pt x="6938503" y="72015"/>
                  <a:pt x="6942667" y="164340"/>
                </a:cubicBezTo>
                <a:cubicBezTo>
                  <a:pt x="6964569" y="310171"/>
                  <a:pt x="6922870" y="367522"/>
                  <a:pt x="6942667" y="479865"/>
                </a:cubicBezTo>
                <a:cubicBezTo>
                  <a:pt x="6962464" y="592209"/>
                  <a:pt x="6920875" y="751730"/>
                  <a:pt x="6942667" y="821683"/>
                </a:cubicBezTo>
                <a:cubicBezTo>
                  <a:pt x="6922022" y="909129"/>
                  <a:pt x="6866629" y="989401"/>
                  <a:pt x="6778327" y="986023"/>
                </a:cubicBezTo>
                <a:cubicBezTo>
                  <a:pt x="6625707" y="986639"/>
                  <a:pt x="6510389" y="982437"/>
                  <a:pt x="6359441" y="986023"/>
                </a:cubicBezTo>
                <a:cubicBezTo>
                  <a:pt x="6208493" y="989609"/>
                  <a:pt x="6053118" y="940141"/>
                  <a:pt x="5940555" y="986023"/>
                </a:cubicBezTo>
                <a:cubicBezTo>
                  <a:pt x="5827992" y="1031905"/>
                  <a:pt x="5604690" y="929359"/>
                  <a:pt x="5455530" y="986023"/>
                </a:cubicBezTo>
                <a:cubicBezTo>
                  <a:pt x="5306371" y="1042687"/>
                  <a:pt x="5036953" y="953195"/>
                  <a:pt x="4838224" y="986023"/>
                </a:cubicBezTo>
                <a:cubicBezTo>
                  <a:pt x="4639495" y="1018851"/>
                  <a:pt x="4506881" y="936002"/>
                  <a:pt x="4419338" y="986023"/>
                </a:cubicBezTo>
                <a:cubicBezTo>
                  <a:pt x="4331795" y="1036044"/>
                  <a:pt x="3946977" y="983607"/>
                  <a:pt x="3802033" y="986023"/>
                </a:cubicBezTo>
                <a:cubicBezTo>
                  <a:pt x="3657089" y="988439"/>
                  <a:pt x="3445442" y="981496"/>
                  <a:pt x="3250867" y="986023"/>
                </a:cubicBezTo>
                <a:cubicBezTo>
                  <a:pt x="3056292" y="990550"/>
                  <a:pt x="2793522" y="963247"/>
                  <a:pt x="2567422" y="986023"/>
                </a:cubicBezTo>
                <a:cubicBezTo>
                  <a:pt x="2341323" y="1008799"/>
                  <a:pt x="2246852" y="931905"/>
                  <a:pt x="2082396" y="986023"/>
                </a:cubicBezTo>
                <a:cubicBezTo>
                  <a:pt x="1917940" y="1040141"/>
                  <a:pt x="1681810" y="927911"/>
                  <a:pt x="1465091" y="986023"/>
                </a:cubicBezTo>
                <a:cubicBezTo>
                  <a:pt x="1248373" y="1044135"/>
                  <a:pt x="1175130" y="981246"/>
                  <a:pt x="913925" y="986023"/>
                </a:cubicBezTo>
                <a:cubicBezTo>
                  <a:pt x="652720" y="990800"/>
                  <a:pt x="492509" y="957591"/>
                  <a:pt x="164340" y="986023"/>
                </a:cubicBezTo>
                <a:cubicBezTo>
                  <a:pt x="51340" y="978092"/>
                  <a:pt x="-3311" y="929714"/>
                  <a:pt x="0" y="821683"/>
                </a:cubicBezTo>
                <a:cubicBezTo>
                  <a:pt x="-10867" y="750407"/>
                  <a:pt x="25823" y="632751"/>
                  <a:pt x="0" y="486438"/>
                </a:cubicBezTo>
                <a:cubicBezTo>
                  <a:pt x="-25823" y="340126"/>
                  <a:pt x="3254" y="298310"/>
                  <a:pt x="0" y="164340"/>
                </a:cubicBezTo>
                <a:close/>
              </a:path>
              <a:path w="6942667" h="986023" stroke="0" extrusionOk="0">
                <a:moveTo>
                  <a:pt x="0" y="164340"/>
                </a:moveTo>
                <a:cubicBezTo>
                  <a:pt x="9053" y="63175"/>
                  <a:pt x="58590" y="-14123"/>
                  <a:pt x="164340" y="0"/>
                </a:cubicBezTo>
                <a:cubicBezTo>
                  <a:pt x="302257" y="-22137"/>
                  <a:pt x="569226" y="19977"/>
                  <a:pt x="715506" y="0"/>
                </a:cubicBezTo>
                <a:cubicBezTo>
                  <a:pt x="861786" y="-19977"/>
                  <a:pt x="989654" y="1894"/>
                  <a:pt x="1134391" y="0"/>
                </a:cubicBezTo>
                <a:cubicBezTo>
                  <a:pt x="1279128" y="-1894"/>
                  <a:pt x="1355952" y="31773"/>
                  <a:pt x="1553277" y="0"/>
                </a:cubicBezTo>
                <a:cubicBezTo>
                  <a:pt x="1750602" y="-31773"/>
                  <a:pt x="1972130" y="66168"/>
                  <a:pt x="2170583" y="0"/>
                </a:cubicBezTo>
                <a:cubicBezTo>
                  <a:pt x="2369036" y="-66168"/>
                  <a:pt x="2528682" y="42513"/>
                  <a:pt x="2721748" y="0"/>
                </a:cubicBezTo>
                <a:cubicBezTo>
                  <a:pt x="2914815" y="-42513"/>
                  <a:pt x="3190758" y="12431"/>
                  <a:pt x="3405194" y="0"/>
                </a:cubicBezTo>
                <a:cubicBezTo>
                  <a:pt x="3619630" y="-12431"/>
                  <a:pt x="3690609" y="41419"/>
                  <a:pt x="3824079" y="0"/>
                </a:cubicBezTo>
                <a:cubicBezTo>
                  <a:pt x="3957550" y="-41419"/>
                  <a:pt x="4197176" y="5132"/>
                  <a:pt x="4309105" y="0"/>
                </a:cubicBezTo>
                <a:cubicBezTo>
                  <a:pt x="4421034" y="-5132"/>
                  <a:pt x="4546433" y="22452"/>
                  <a:pt x="4661851" y="0"/>
                </a:cubicBezTo>
                <a:cubicBezTo>
                  <a:pt x="4777269" y="-22452"/>
                  <a:pt x="4984039" y="10746"/>
                  <a:pt x="5279157" y="0"/>
                </a:cubicBezTo>
                <a:cubicBezTo>
                  <a:pt x="5574275" y="-10746"/>
                  <a:pt x="5592976" y="3845"/>
                  <a:pt x="5698042" y="0"/>
                </a:cubicBezTo>
                <a:cubicBezTo>
                  <a:pt x="5803108" y="-3845"/>
                  <a:pt x="5938230" y="23770"/>
                  <a:pt x="6050788" y="0"/>
                </a:cubicBezTo>
                <a:cubicBezTo>
                  <a:pt x="6163346" y="-23770"/>
                  <a:pt x="6486771" y="10551"/>
                  <a:pt x="6778327" y="0"/>
                </a:cubicBezTo>
                <a:cubicBezTo>
                  <a:pt x="6862901" y="22045"/>
                  <a:pt x="6949280" y="55430"/>
                  <a:pt x="6942667" y="164340"/>
                </a:cubicBezTo>
                <a:cubicBezTo>
                  <a:pt x="6966155" y="286740"/>
                  <a:pt x="6926876" y="360541"/>
                  <a:pt x="6942667" y="506158"/>
                </a:cubicBezTo>
                <a:cubicBezTo>
                  <a:pt x="6958458" y="651775"/>
                  <a:pt x="6922984" y="725079"/>
                  <a:pt x="6942667" y="821683"/>
                </a:cubicBezTo>
                <a:cubicBezTo>
                  <a:pt x="6945283" y="899646"/>
                  <a:pt x="6882238" y="989417"/>
                  <a:pt x="6778327" y="986023"/>
                </a:cubicBezTo>
                <a:cubicBezTo>
                  <a:pt x="6623972" y="1008501"/>
                  <a:pt x="6438575" y="964847"/>
                  <a:pt x="6227161" y="986023"/>
                </a:cubicBezTo>
                <a:cubicBezTo>
                  <a:pt x="6015747" y="1007199"/>
                  <a:pt x="5754725" y="957872"/>
                  <a:pt x="5609856" y="986023"/>
                </a:cubicBezTo>
                <a:cubicBezTo>
                  <a:pt x="5464987" y="1014174"/>
                  <a:pt x="5257694" y="971101"/>
                  <a:pt x="5058690" y="986023"/>
                </a:cubicBezTo>
                <a:cubicBezTo>
                  <a:pt x="4859686" y="1000945"/>
                  <a:pt x="4706835" y="985734"/>
                  <a:pt x="4573665" y="986023"/>
                </a:cubicBezTo>
                <a:cubicBezTo>
                  <a:pt x="4440495" y="986312"/>
                  <a:pt x="4147325" y="939365"/>
                  <a:pt x="3890219" y="986023"/>
                </a:cubicBezTo>
                <a:cubicBezTo>
                  <a:pt x="3633113" y="1032681"/>
                  <a:pt x="3535743" y="939105"/>
                  <a:pt x="3339054" y="986023"/>
                </a:cubicBezTo>
                <a:cubicBezTo>
                  <a:pt x="3142365" y="1032941"/>
                  <a:pt x="3070795" y="964209"/>
                  <a:pt x="2986308" y="986023"/>
                </a:cubicBezTo>
                <a:cubicBezTo>
                  <a:pt x="2901821" y="1007837"/>
                  <a:pt x="2806752" y="947492"/>
                  <a:pt x="2633562" y="986023"/>
                </a:cubicBezTo>
                <a:cubicBezTo>
                  <a:pt x="2460372" y="1024554"/>
                  <a:pt x="2306006" y="964025"/>
                  <a:pt x="2148536" y="986023"/>
                </a:cubicBezTo>
                <a:cubicBezTo>
                  <a:pt x="1991066" y="1008021"/>
                  <a:pt x="1754564" y="983677"/>
                  <a:pt x="1597371" y="986023"/>
                </a:cubicBezTo>
                <a:cubicBezTo>
                  <a:pt x="1440178" y="988369"/>
                  <a:pt x="1383499" y="977691"/>
                  <a:pt x="1244625" y="986023"/>
                </a:cubicBezTo>
                <a:cubicBezTo>
                  <a:pt x="1105751" y="994355"/>
                  <a:pt x="914882" y="971418"/>
                  <a:pt x="825739" y="986023"/>
                </a:cubicBezTo>
                <a:cubicBezTo>
                  <a:pt x="736596" y="1000628"/>
                  <a:pt x="305560" y="959365"/>
                  <a:pt x="164340" y="986023"/>
                </a:cubicBezTo>
                <a:cubicBezTo>
                  <a:pt x="76832" y="986926"/>
                  <a:pt x="-23271" y="904764"/>
                  <a:pt x="0" y="821683"/>
                </a:cubicBezTo>
                <a:cubicBezTo>
                  <a:pt x="-652" y="708628"/>
                  <a:pt x="37990" y="579655"/>
                  <a:pt x="0" y="479865"/>
                </a:cubicBezTo>
                <a:cubicBezTo>
                  <a:pt x="-37990" y="380075"/>
                  <a:pt x="22958" y="312379"/>
                  <a:pt x="0" y="164340"/>
                </a:cubicBezTo>
                <a:close/>
              </a:path>
            </a:pathLst>
          </a:custGeom>
          <a:solidFill>
            <a:srgbClr val="9F8351">
              <a:tint val="70000"/>
              <a:lumMod val="104000"/>
            </a:srgbClr>
          </a:solidFill>
          <a:ln w="9525" cap="rnd" cmpd="sng" algn="ctr">
            <a:solidFill>
              <a:srgbClr val="A53010">
                <a:lumMod val="75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13463858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PERHIMPUNAN BULANAN &amp; AMANAT KP / KHS JKSM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HOST / URUSETIA: BPSMP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TARIKH: 26/5/2023</a:t>
            </a:r>
            <a:endParaRPr kumimoji="0" lang="en-MY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pic>
        <p:nvPicPr>
          <p:cNvPr id="3" name="Picture 2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5D418EC8-DBB0-AE2A-7769-6F084CE7E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06" t="30711" r="26229" b="2522"/>
          <a:stretch/>
        </p:blipFill>
        <p:spPr>
          <a:xfrm>
            <a:off x="3080951" y="1350777"/>
            <a:ext cx="4201297" cy="2372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 group of people sitting in chairs in a room&#10;&#10;Description automatically generated">
            <a:extLst>
              <a:ext uri="{FF2B5EF4-FFF2-40B4-BE49-F238E27FC236}">
                <a16:creationId xmlns:a16="http://schemas.microsoft.com/office/drawing/2014/main" id="{8E98E3F2-E9AE-A94B-CCFC-ACBEB20454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79" t="7244" b="10544"/>
          <a:stretch/>
        </p:blipFill>
        <p:spPr>
          <a:xfrm>
            <a:off x="2890838" y="3940753"/>
            <a:ext cx="4391409" cy="2267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person standing on a podium&#10;&#10;Description automatically generated with medium confidence">
            <a:extLst>
              <a:ext uri="{FF2B5EF4-FFF2-40B4-BE49-F238E27FC236}">
                <a16:creationId xmlns:a16="http://schemas.microsoft.com/office/drawing/2014/main" id="{8FA8B218-5C75-B869-11F6-4D3DAFB41F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91" t="34875" r="36693" b="30526"/>
          <a:stretch/>
        </p:blipFill>
        <p:spPr>
          <a:xfrm>
            <a:off x="413842" y="1350777"/>
            <a:ext cx="1966251" cy="23728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A group of people standing in front of a screen&#10;&#10;Description automatically generated with medium confidence">
            <a:extLst>
              <a:ext uri="{FF2B5EF4-FFF2-40B4-BE49-F238E27FC236}">
                <a16:creationId xmlns:a16="http://schemas.microsoft.com/office/drawing/2014/main" id="{973E1D2E-4154-32BE-A7C7-E957809A4E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41" t="29006" r="16667"/>
          <a:stretch/>
        </p:blipFill>
        <p:spPr>
          <a:xfrm>
            <a:off x="7665333" y="2589975"/>
            <a:ext cx="3925305" cy="2267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08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F63586-C606-9C81-E7AD-38788FD530C3}"/>
              </a:ext>
            </a:extLst>
          </p:cNvPr>
          <p:cNvSpPr/>
          <p:nvPr/>
        </p:nvSpPr>
        <p:spPr>
          <a:xfrm>
            <a:off x="118534" y="131010"/>
            <a:ext cx="6773333" cy="1020457"/>
          </a:xfrm>
          <a:prstGeom prst="roundRect">
            <a:avLst/>
          </a:prstGeom>
          <a:solidFill>
            <a:srgbClr val="92AA4C">
              <a:tint val="70000"/>
              <a:lumMod val="104000"/>
            </a:srgbClr>
          </a:solidFill>
          <a:ln w="57150" cap="rnd" cmpd="sng" algn="ctr">
            <a:solidFill>
              <a:srgbClr val="92AA4C">
                <a:shade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PEMENANG PEMBACA MAYA BAGI BULAN                JAN – MAC 2023 – ANJURAN BPSMP</a:t>
            </a:r>
            <a:endParaRPr kumimoji="0" lang="en-MY" sz="20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erson and person holding a bag&#10;&#10;Description automatically generated with medium confidence">
            <a:extLst>
              <a:ext uri="{FF2B5EF4-FFF2-40B4-BE49-F238E27FC236}">
                <a16:creationId xmlns:a16="http://schemas.microsoft.com/office/drawing/2014/main" id="{8596DB82-951B-33C1-3434-44C59962F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05" t="27916" r="8029" b="22639"/>
          <a:stretch/>
        </p:blipFill>
        <p:spPr>
          <a:xfrm>
            <a:off x="312101" y="1372942"/>
            <a:ext cx="2051610" cy="2573860"/>
          </a:xfrm>
          <a:prstGeom prst="rect">
            <a:avLst/>
          </a:prstGeom>
          <a:ln w="38100" cap="sq">
            <a:solidFill>
              <a:srgbClr val="6AAC91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picture containing clothing, person, human face, smile&#10;&#10;Description automatically generated">
            <a:extLst>
              <a:ext uri="{FF2B5EF4-FFF2-40B4-BE49-F238E27FC236}">
                <a16:creationId xmlns:a16="http://schemas.microsoft.com/office/drawing/2014/main" id="{DEF5128E-FB4E-AD04-38EB-3B43CE924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57" t="26529" r="22578" b="12483"/>
          <a:stretch/>
        </p:blipFill>
        <p:spPr>
          <a:xfrm>
            <a:off x="2682983" y="1827063"/>
            <a:ext cx="2086527" cy="2792139"/>
          </a:xfrm>
          <a:prstGeom prst="rect">
            <a:avLst/>
          </a:prstGeom>
          <a:ln w="38100" cap="sq">
            <a:solidFill>
              <a:srgbClr val="9F8351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Two men standing on a red carpet&#10;&#10;Description automatically generated with low confidence">
            <a:extLst>
              <a:ext uri="{FF2B5EF4-FFF2-40B4-BE49-F238E27FC236}">
                <a16:creationId xmlns:a16="http://schemas.microsoft.com/office/drawing/2014/main" id="{E62ED328-A4F1-3E7D-CB85-3A58A5DBA5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01" t="27083" r="22346" b="23472"/>
          <a:stretch/>
        </p:blipFill>
        <p:spPr>
          <a:xfrm>
            <a:off x="5041286" y="1579539"/>
            <a:ext cx="2236569" cy="2792139"/>
          </a:xfrm>
          <a:prstGeom prst="rect">
            <a:avLst/>
          </a:prstGeom>
          <a:ln w="38100" cap="sq">
            <a:solidFill>
              <a:srgbClr val="92AA4C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person and person holding a bag&#10;&#10;Description automatically generated with medium confidence">
            <a:extLst>
              <a:ext uri="{FF2B5EF4-FFF2-40B4-BE49-F238E27FC236}">
                <a16:creationId xmlns:a16="http://schemas.microsoft.com/office/drawing/2014/main" id="{52AE3629-1FBC-BC7A-CBC2-0CF1907BFE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71" t="26110" r="31975" b="21945"/>
          <a:stretch/>
        </p:blipFill>
        <p:spPr>
          <a:xfrm>
            <a:off x="7447085" y="2307945"/>
            <a:ext cx="2244892" cy="2887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person and person holding a bag&#10;&#10;Description automatically generated with low confidence">
            <a:extLst>
              <a:ext uri="{FF2B5EF4-FFF2-40B4-BE49-F238E27FC236}">
                <a16:creationId xmlns:a16="http://schemas.microsoft.com/office/drawing/2014/main" id="{991536B4-D2FE-62E4-A307-774B7E3072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847" t="27917" r="18856" b="25050"/>
          <a:stretch/>
        </p:blipFill>
        <p:spPr>
          <a:xfrm>
            <a:off x="9856138" y="3429000"/>
            <a:ext cx="2171700" cy="2839209"/>
          </a:xfrm>
          <a:prstGeom prst="rect">
            <a:avLst/>
          </a:prstGeom>
          <a:ln w="38100" cap="sq">
            <a:solidFill>
              <a:srgbClr val="6AAC91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879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F14793AB-7C36-693B-9650-8BAB6FD7300B}"/>
              </a:ext>
            </a:extLst>
          </p:cNvPr>
          <p:cNvSpPr/>
          <p:nvPr/>
        </p:nvSpPr>
        <p:spPr>
          <a:xfrm>
            <a:off x="239740" y="121613"/>
            <a:ext cx="5534506" cy="1251329"/>
          </a:xfrm>
          <a:custGeom>
            <a:avLst/>
            <a:gdLst>
              <a:gd name="connsiteX0" fmla="*/ 0 w 5534506"/>
              <a:gd name="connsiteY0" fmla="*/ 125132 h 1251329"/>
              <a:gd name="connsiteX1" fmla="*/ 1383626 w 5534506"/>
              <a:gd name="connsiteY1" fmla="*/ 250265 h 1251329"/>
              <a:gd name="connsiteX2" fmla="*/ 2767253 w 5534506"/>
              <a:gd name="connsiteY2" fmla="*/ 125132 h 1251329"/>
              <a:gd name="connsiteX3" fmla="*/ 4150879 w 5534506"/>
              <a:gd name="connsiteY3" fmla="*/ 0 h 1251329"/>
              <a:gd name="connsiteX4" fmla="*/ 5534506 w 5534506"/>
              <a:gd name="connsiteY4" fmla="*/ 125132 h 1251329"/>
              <a:gd name="connsiteX5" fmla="*/ 5534506 w 5534506"/>
              <a:gd name="connsiteY5" fmla="*/ 645685 h 1251329"/>
              <a:gd name="connsiteX6" fmla="*/ 5534506 w 5534506"/>
              <a:gd name="connsiteY6" fmla="*/ 1126196 h 1251329"/>
              <a:gd name="connsiteX7" fmla="*/ 4150879 w 5534506"/>
              <a:gd name="connsiteY7" fmla="*/ 1001063 h 1251329"/>
              <a:gd name="connsiteX8" fmla="*/ 2767253 w 5534506"/>
              <a:gd name="connsiteY8" fmla="*/ 1126196 h 1251329"/>
              <a:gd name="connsiteX9" fmla="*/ 1383626 w 5534506"/>
              <a:gd name="connsiteY9" fmla="*/ 1251329 h 1251329"/>
              <a:gd name="connsiteX10" fmla="*/ 0 w 5534506"/>
              <a:gd name="connsiteY10" fmla="*/ 1126196 h 1251329"/>
              <a:gd name="connsiteX11" fmla="*/ 0 w 5534506"/>
              <a:gd name="connsiteY11" fmla="*/ 625664 h 1251329"/>
              <a:gd name="connsiteX12" fmla="*/ 0 w 5534506"/>
              <a:gd name="connsiteY12" fmla="*/ 125132 h 125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4506" h="1251329" fill="none" extrusionOk="0">
                <a:moveTo>
                  <a:pt x="0" y="125132"/>
                </a:moveTo>
                <a:cubicBezTo>
                  <a:pt x="-20735" y="237455"/>
                  <a:pt x="543410" y="364993"/>
                  <a:pt x="1383626" y="250265"/>
                </a:cubicBezTo>
                <a:cubicBezTo>
                  <a:pt x="2144505" y="257239"/>
                  <a:pt x="2752370" y="206871"/>
                  <a:pt x="2767253" y="125132"/>
                </a:cubicBezTo>
                <a:cubicBezTo>
                  <a:pt x="2751200" y="-54950"/>
                  <a:pt x="3521683" y="9982"/>
                  <a:pt x="4150879" y="0"/>
                </a:cubicBezTo>
                <a:cubicBezTo>
                  <a:pt x="4916697" y="-1273"/>
                  <a:pt x="5536970" y="51743"/>
                  <a:pt x="5534506" y="125132"/>
                </a:cubicBezTo>
                <a:cubicBezTo>
                  <a:pt x="5562410" y="297860"/>
                  <a:pt x="5512965" y="430048"/>
                  <a:pt x="5534506" y="645685"/>
                </a:cubicBezTo>
                <a:cubicBezTo>
                  <a:pt x="5556047" y="861322"/>
                  <a:pt x="5498520" y="932880"/>
                  <a:pt x="5534506" y="1126196"/>
                </a:cubicBezTo>
                <a:cubicBezTo>
                  <a:pt x="5628935" y="1168128"/>
                  <a:pt x="4814496" y="857137"/>
                  <a:pt x="4150879" y="1001063"/>
                </a:cubicBezTo>
                <a:cubicBezTo>
                  <a:pt x="3384618" y="1002919"/>
                  <a:pt x="2763912" y="1048514"/>
                  <a:pt x="2767253" y="1126196"/>
                </a:cubicBezTo>
                <a:cubicBezTo>
                  <a:pt x="2771895" y="1177228"/>
                  <a:pt x="2203777" y="1277543"/>
                  <a:pt x="1383626" y="1251329"/>
                </a:cubicBezTo>
                <a:cubicBezTo>
                  <a:pt x="619859" y="1239901"/>
                  <a:pt x="-1227" y="1196452"/>
                  <a:pt x="0" y="1126196"/>
                </a:cubicBezTo>
                <a:cubicBezTo>
                  <a:pt x="-49363" y="993748"/>
                  <a:pt x="40105" y="866599"/>
                  <a:pt x="0" y="625664"/>
                </a:cubicBezTo>
                <a:cubicBezTo>
                  <a:pt x="-40105" y="384729"/>
                  <a:pt x="5761" y="356088"/>
                  <a:pt x="0" y="125132"/>
                </a:cubicBezTo>
                <a:close/>
              </a:path>
              <a:path w="5534506" h="1251329" stroke="0" extrusionOk="0">
                <a:moveTo>
                  <a:pt x="0" y="125132"/>
                </a:moveTo>
                <a:cubicBezTo>
                  <a:pt x="-130920" y="104528"/>
                  <a:pt x="546712" y="334587"/>
                  <a:pt x="1383626" y="250265"/>
                </a:cubicBezTo>
                <a:cubicBezTo>
                  <a:pt x="2141137" y="248088"/>
                  <a:pt x="2756081" y="198819"/>
                  <a:pt x="2767253" y="125132"/>
                </a:cubicBezTo>
                <a:cubicBezTo>
                  <a:pt x="2818926" y="48954"/>
                  <a:pt x="3374860" y="138465"/>
                  <a:pt x="4150879" y="0"/>
                </a:cubicBezTo>
                <a:cubicBezTo>
                  <a:pt x="4913003" y="-16537"/>
                  <a:pt x="5541708" y="70915"/>
                  <a:pt x="5534506" y="125132"/>
                </a:cubicBezTo>
                <a:cubicBezTo>
                  <a:pt x="5568667" y="319566"/>
                  <a:pt x="5516142" y="450795"/>
                  <a:pt x="5534506" y="595632"/>
                </a:cubicBezTo>
                <a:cubicBezTo>
                  <a:pt x="5552870" y="740469"/>
                  <a:pt x="5503253" y="998460"/>
                  <a:pt x="5534506" y="1126196"/>
                </a:cubicBezTo>
                <a:cubicBezTo>
                  <a:pt x="5682781" y="996297"/>
                  <a:pt x="5042015" y="1124859"/>
                  <a:pt x="4150879" y="1001063"/>
                </a:cubicBezTo>
                <a:cubicBezTo>
                  <a:pt x="3374152" y="1017495"/>
                  <a:pt x="2770264" y="1063470"/>
                  <a:pt x="2767253" y="1126196"/>
                </a:cubicBezTo>
                <a:cubicBezTo>
                  <a:pt x="2722452" y="1158938"/>
                  <a:pt x="2266045" y="1269693"/>
                  <a:pt x="1383626" y="1251329"/>
                </a:cubicBezTo>
                <a:cubicBezTo>
                  <a:pt x="621798" y="1266674"/>
                  <a:pt x="12046" y="1179996"/>
                  <a:pt x="0" y="1126196"/>
                </a:cubicBezTo>
                <a:cubicBezTo>
                  <a:pt x="-36230" y="989979"/>
                  <a:pt x="536" y="815807"/>
                  <a:pt x="0" y="635675"/>
                </a:cubicBezTo>
                <a:cubicBezTo>
                  <a:pt x="-536" y="455543"/>
                  <a:pt x="10490" y="269092"/>
                  <a:pt x="0" y="125132"/>
                </a:cubicBezTo>
                <a:close/>
              </a:path>
            </a:pathLst>
          </a:custGeom>
          <a:solidFill>
            <a:srgbClr val="9F8351">
              <a:tint val="70000"/>
              <a:lumMod val="104000"/>
            </a:srgbClr>
          </a:solidFill>
          <a:ln w="57150" cap="rnd" cmpd="sng" algn="ctr">
            <a:solidFill>
              <a:srgbClr val="6AAC91">
                <a:lumMod val="60000"/>
                <a:lumOff val="40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67629541">
                  <a:prstGeom prst="flowChartPunchedTap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PEMENANG PROGRAM READ &amp; REVIEW 2023 ANJURAN : BPSMP</a:t>
            </a:r>
            <a:endParaRPr kumimoji="0" lang="en-MY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clothing, person, person, footwear&#10;&#10;Description automatically generated">
            <a:extLst>
              <a:ext uri="{FF2B5EF4-FFF2-40B4-BE49-F238E27FC236}">
                <a16:creationId xmlns:a16="http://schemas.microsoft.com/office/drawing/2014/main" id="{C6B5D057-3EF5-B2B1-3E88-F603DDE25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93" t="23392" r="3743" b="21287"/>
          <a:stretch/>
        </p:blipFill>
        <p:spPr>
          <a:xfrm>
            <a:off x="1016541" y="1743075"/>
            <a:ext cx="2444330" cy="3371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A person shaking hands with another person&#10;&#10;Description automatically generated with medium confidence">
            <a:extLst>
              <a:ext uri="{FF2B5EF4-FFF2-40B4-BE49-F238E27FC236}">
                <a16:creationId xmlns:a16="http://schemas.microsoft.com/office/drawing/2014/main" id="{599E3107-C79C-BBCE-A78C-0D223E7106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59" t="25050" r="7447" b="25051"/>
          <a:stretch/>
        </p:blipFill>
        <p:spPr>
          <a:xfrm>
            <a:off x="4139538" y="2398741"/>
            <a:ext cx="2180598" cy="3096217"/>
          </a:xfrm>
          <a:prstGeom prst="rect">
            <a:avLst/>
          </a:prstGeom>
          <a:ln w="88900" cap="sq" cmpd="thickThin">
            <a:solidFill>
              <a:srgbClr val="92AA4C">
                <a:lumMod val="60000"/>
                <a:lumOff val="4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 picture containing person, clothing, person, wall&#10;&#10;Description automatically generated">
            <a:extLst>
              <a:ext uri="{FF2B5EF4-FFF2-40B4-BE49-F238E27FC236}">
                <a16:creationId xmlns:a16="http://schemas.microsoft.com/office/drawing/2014/main" id="{09BB605E-9345-E16B-06A8-657B111DB6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10" t="25050" b="19628"/>
          <a:stretch/>
        </p:blipFill>
        <p:spPr>
          <a:xfrm>
            <a:off x="6998803" y="2772850"/>
            <a:ext cx="2514348" cy="3235404"/>
          </a:xfrm>
          <a:prstGeom prst="rect">
            <a:avLst/>
          </a:prstGeom>
          <a:ln w="88900" cap="sq" cmpd="thickThin">
            <a:solidFill>
              <a:srgbClr val="9F8351">
                <a:lumMod val="40000"/>
                <a:lumOff val="6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4317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63CEC2-29A5-D506-0FC8-7EBACFC2A778}"/>
              </a:ext>
            </a:extLst>
          </p:cNvPr>
          <p:cNvSpPr/>
          <p:nvPr/>
        </p:nvSpPr>
        <p:spPr>
          <a:xfrm>
            <a:off x="987112" y="315009"/>
            <a:ext cx="4138863" cy="914400"/>
          </a:xfrm>
          <a:prstGeom prst="roundRect">
            <a:avLst/>
          </a:prstGeom>
          <a:solidFill>
            <a:sysClr val="windowText" lastClr="000000">
              <a:tint val="70000"/>
              <a:lumMod val="104000"/>
            </a:sysClr>
          </a:solidFill>
          <a:ln w="9525" cap="rnd" cmpd="sng" algn="ctr">
            <a:solidFill>
              <a:sysClr val="windowText" lastClr="000000">
                <a:shade val="9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 w="3810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SULH OUTREACH PROGRAMME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 w="3810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TARIKH: 11/7/2023</a:t>
            </a:r>
            <a:endParaRPr kumimoji="0" lang="en-MY" sz="2000" b="0" i="0" u="none" strike="noStrike" kern="0" cap="none" spc="0" normalizeH="0" baseline="0" noProof="0" dirty="0">
              <a:ln w="38100"/>
              <a:solidFill>
                <a:srgbClr val="A5301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 descr="A tv on the wall&#10;&#10;Description automatically generated">
            <a:extLst>
              <a:ext uri="{FF2B5EF4-FFF2-40B4-BE49-F238E27FC236}">
                <a16:creationId xmlns:a16="http://schemas.microsoft.com/office/drawing/2014/main" id="{E38060CF-A3D0-A167-6786-DF03104969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0" t="21287" r="25000" b="28304"/>
          <a:stretch/>
        </p:blipFill>
        <p:spPr>
          <a:xfrm>
            <a:off x="622462" y="1544418"/>
            <a:ext cx="4503513" cy="220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 group of people standing in front of a table&#10;&#10;Description automatically generated">
            <a:extLst>
              <a:ext uri="{FF2B5EF4-FFF2-40B4-BE49-F238E27FC236}">
                <a16:creationId xmlns:a16="http://schemas.microsoft.com/office/drawing/2014/main" id="{A30389DC-6C8E-A790-9699-441BA965D8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8" t="8881" r="16754" b="8881"/>
          <a:stretch/>
        </p:blipFill>
        <p:spPr>
          <a:xfrm>
            <a:off x="5866970" y="712942"/>
            <a:ext cx="4735899" cy="2806366"/>
          </a:xfrm>
          <a:prstGeom prst="rect">
            <a:avLst/>
          </a:prstGeom>
          <a:ln w="38100" cap="sq">
            <a:solidFill>
              <a:srgbClr val="72865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group of people in uniform&#10;&#10;Description automatically generated">
            <a:extLst>
              <a:ext uri="{FF2B5EF4-FFF2-40B4-BE49-F238E27FC236}">
                <a16:creationId xmlns:a16="http://schemas.microsoft.com/office/drawing/2014/main" id="{03842914-47A1-2E15-5E49-385746E04D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73" t="31806" r="1605" b="12484"/>
          <a:stretch/>
        </p:blipFill>
        <p:spPr>
          <a:xfrm>
            <a:off x="5125975" y="3910398"/>
            <a:ext cx="2717151" cy="2806367"/>
          </a:xfrm>
          <a:prstGeom prst="rect">
            <a:avLst/>
          </a:prstGeom>
          <a:ln w="38100" cap="sq">
            <a:solidFill>
              <a:srgbClr val="A53010">
                <a:lumMod val="40000"/>
                <a:lumOff val="6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0314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160</Words>
  <Application>Microsoft Office PowerPoint</Application>
  <PresentationFormat>Widescreen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Amasis MT Pro Black</vt:lpstr>
      <vt:lpstr>Amasis MT Pro Medium</vt:lpstr>
      <vt:lpstr>Arial</vt:lpstr>
      <vt:lpstr>Arial Black</vt:lpstr>
      <vt:lpstr>Century Gothic</vt:lpstr>
      <vt:lpstr>Gill Sans Nova</vt:lpstr>
      <vt:lpstr>GradientVTI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Subardi bin Deraman</dc:creator>
  <cp:lastModifiedBy>Subardi bin Deraman</cp:lastModifiedBy>
  <cp:revision>1</cp:revision>
  <dcterms:created xsi:type="dcterms:W3CDTF">2024-01-09T01:13:20Z</dcterms:created>
  <dcterms:modified xsi:type="dcterms:W3CDTF">2024-01-11T08:02:48Z</dcterms:modified>
</cp:coreProperties>
</file>